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Lato"/>
      <p:regular r:id="rId38"/>
      <p:bold r:id="rId39"/>
      <p:italic r:id="rId40"/>
      <p:boldItalic r:id="rId41"/>
    </p:embeddedFont>
    <p:embeddedFont>
      <p:font typeface="Bebas Neue"/>
      <p:regular r:id="rId42"/>
    </p:embeddedFont>
    <p:embeddedFont>
      <p:font typeface="Source Code Pro"/>
      <p:regular r:id="rId43"/>
      <p:bold r:id="rId44"/>
      <p:italic r:id="rId45"/>
      <p:boldItalic r:id="rId46"/>
    </p:embeddedFont>
    <p:embeddedFont>
      <p:font typeface="Exo"/>
      <p:regular r:id="rId47"/>
      <p:bold r:id="rId48"/>
      <p:italic r:id="rId49"/>
      <p:boldItalic r:id="rId50"/>
    </p:embeddedFont>
    <p:embeddedFont>
      <p:font typeface="Exo ExtraBold"/>
      <p:bold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42" Type="http://schemas.openxmlformats.org/officeDocument/2006/relationships/font" Target="fonts/BebasNeue-regular.fntdata"/><Relationship Id="rId41" Type="http://schemas.openxmlformats.org/officeDocument/2006/relationships/font" Target="fonts/Lato-boldItalic.fntdata"/><Relationship Id="rId44" Type="http://schemas.openxmlformats.org/officeDocument/2006/relationships/font" Target="fonts/SourceCodePro-bold.fntdata"/><Relationship Id="rId43" Type="http://schemas.openxmlformats.org/officeDocument/2006/relationships/font" Target="fonts/SourceCodePro-regular.fntdata"/><Relationship Id="rId46" Type="http://schemas.openxmlformats.org/officeDocument/2006/relationships/font" Target="fonts/SourceCodePro-boldItalic.fntdata"/><Relationship Id="rId45" Type="http://schemas.openxmlformats.org/officeDocument/2006/relationships/font" Target="fonts/SourceCodePr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Exo-bold.fntdata"/><Relationship Id="rId47" Type="http://schemas.openxmlformats.org/officeDocument/2006/relationships/font" Target="fonts/Exo-regular.fntdata"/><Relationship Id="rId49" Type="http://schemas.openxmlformats.org/officeDocument/2006/relationships/font" Target="fonts/Ex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Lato-bold.fntdata"/><Relationship Id="rId38" Type="http://schemas.openxmlformats.org/officeDocument/2006/relationships/font" Target="fonts/Lato-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ExoExtraBold-bold.fntdata"/><Relationship Id="rId50" Type="http://schemas.openxmlformats.org/officeDocument/2006/relationships/font" Target="fonts/Exo-boldItalic.fntdata"/><Relationship Id="rId52" Type="http://schemas.openxmlformats.org/officeDocument/2006/relationships/font" Target="fonts/ExoExtraBold-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1552522490c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1552522490c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g2f8b3bcf40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4" name="Google Shape;2134;g2f8b3bcf40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g10c9bbfca61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4" name="Google Shape;2144;g10c9bbfca61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4" name="Shape 2154"/>
        <p:cNvGrpSpPr/>
        <p:nvPr/>
      </p:nvGrpSpPr>
      <p:grpSpPr>
        <a:xfrm>
          <a:off x="0" y="0"/>
          <a:ext cx="0" cy="0"/>
          <a:chOff x="0" y="0"/>
          <a:chExt cx="0" cy="0"/>
        </a:xfrm>
      </p:grpSpPr>
      <p:sp>
        <p:nvSpPr>
          <p:cNvPr id="2155" name="Google Shape;2155;g10c9bbfca61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6" name="Google Shape;2156;g10c9bbfca61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g2f8b3bcf40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7" name="Google Shape;2167;g2f8b3bcf40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6" name="Shape 2176"/>
        <p:cNvGrpSpPr/>
        <p:nvPr/>
      </p:nvGrpSpPr>
      <p:grpSpPr>
        <a:xfrm>
          <a:off x="0" y="0"/>
          <a:ext cx="0" cy="0"/>
          <a:chOff x="0" y="0"/>
          <a:chExt cx="0" cy="0"/>
        </a:xfrm>
      </p:grpSpPr>
      <p:sp>
        <p:nvSpPr>
          <p:cNvPr id="2177" name="Google Shape;2177;g2f8b3bcf40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8" name="Google Shape;2178;g2f8b3bcf40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g10c9bbfca61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9" name="Google Shape;2189;g10c9bbfca61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g10c9bbfca6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10c9bbfca6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g10c9bbfca6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1" name="Google Shape;2221;g10c9bbfca6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4" name="Shape 2234"/>
        <p:cNvGrpSpPr/>
        <p:nvPr/>
      </p:nvGrpSpPr>
      <p:grpSpPr>
        <a:xfrm>
          <a:off x="0" y="0"/>
          <a:ext cx="0" cy="0"/>
          <a:chOff x="0" y="0"/>
          <a:chExt cx="0" cy="0"/>
        </a:xfrm>
      </p:grpSpPr>
      <p:sp>
        <p:nvSpPr>
          <p:cNvPr id="2235" name="Google Shape;2235;g2f8b3bcf40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2f8b3bcf40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g2f8b3bcf40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0" name="Google Shape;2250;g2f8b3bcf40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5" name="Shape 1995"/>
        <p:cNvGrpSpPr/>
        <p:nvPr/>
      </p:nvGrpSpPr>
      <p:grpSpPr>
        <a:xfrm>
          <a:off x="0" y="0"/>
          <a:ext cx="0" cy="0"/>
          <a:chOff x="0" y="0"/>
          <a:chExt cx="0" cy="0"/>
        </a:xfrm>
      </p:grpSpPr>
      <p:sp>
        <p:nvSpPr>
          <p:cNvPr id="1996" name="Google Shape;1996;g10c9bbfca6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7" name="Google Shape;1997;g10c9bbfca6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g2f8b3bcf40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4" name="Google Shape;2264;g2f8b3bcf40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6" name="Shape 2276"/>
        <p:cNvGrpSpPr/>
        <p:nvPr/>
      </p:nvGrpSpPr>
      <p:grpSpPr>
        <a:xfrm>
          <a:off x="0" y="0"/>
          <a:ext cx="0" cy="0"/>
          <a:chOff x="0" y="0"/>
          <a:chExt cx="0" cy="0"/>
        </a:xfrm>
      </p:grpSpPr>
      <p:sp>
        <p:nvSpPr>
          <p:cNvPr id="2277" name="Google Shape;2277;g2f8b3bcf406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8" name="Google Shape;2278;g2f8b3bcf406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g2f8b3bcf406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1" name="Google Shape;2291;g2f8b3bcf406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g2f8b3bcf40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5" name="Google Shape;2305;g2f8b3bcf40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g2f8b3bcf406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2f8b3bcf406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7" name="Shape 2327"/>
        <p:cNvGrpSpPr/>
        <p:nvPr/>
      </p:nvGrpSpPr>
      <p:grpSpPr>
        <a:xfrm>
          <a:off x="0" y="0"/>
          <a:ext cx="0" cy="0"/>
          <a:chOff x="0" y="0"/>
          <a:chExt cx="0" cy="0"/>
        </a:xfrm>
      </p:grpSpPr>
      <p:sp>
        <p:nvSpPr>
          <p:cNvPr id="2328" name="Google Shape;2328;g2f8b3bcf406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9" name="Google Shape;2329;g2f8b3bcf406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9" name="Shape 2339"/>
        <p:cNvGrpSpPr/>
        <p:nvPr/>
      </p:nvGrpSpPr>
      <p:grpSpPr>
        <a:xfrm>
          <a:off x="0" y="0"/>
          <a:ext cx="0" cy="0"/>
          <a:chOff x="0" y="0"/>
          <a:chExt cx="0" cy="0"/>
        </a:xfrm>
      </p:grpSpPr>
      <p:sp>
        <p:nvSpPr>
          <p:cNvPr id="2340" name="Google Shape;2340;g156893880fd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1" name="Google Shape;2341;g156893880fd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0" name="Shape 2360"/>
        <p:cNvGrpSpPr/>
        <p:nvPr/>
      </p:nvGrpSpPr>
      <p:grpSpPr>
        <a:xfrm>
          <a:off x="0" y="0"/>
          <a:ext cx="0" cy="0"/>
          <a:chOff x="0" y="0"/>
          <a:chExt cx="0" cy="0"/>
        </a:xfrm>
      </p:grpSpPr>
      <p:sp>
        <p:nvSpPr>
          <p:cNvPr id="2361" name="Google Shape;2361;g10c9bbfca61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2" name="Google Shape;2362;g10c9bbfca61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g2f8b3bcf406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2" name="Google Shape;2382;g2f8b3bcf406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2" name="Shape 2392"/>
        <p:cNvGrpSpPr/>
        <p:nvPr/>
      </p:nvGrpSpPr>
      <p:grpSpPr>
        <a:xfrm>
          <a:off x="0" y="0"/>
          <a:ext cx="0" cy="0"/>
          <a:chOff x="0" y="0"/>
          <a:chExt cx="0" cy="0"/>
        </a:xfrm>
      </p:grpSpPr>
      <p:sp>
        <p:nvSpPr>
          <p:cNvPr id="2393" name="Google Shape;2393;g2f8b3bcf406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4" name="Google Shape;2394;g2f8b3bcf40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g2f8b3bcf40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1" name="Google Shape;2031;g2f8b3bcf40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g2f8b3bcf406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4" name="Google Shape;2404;g2f8b3bcf406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 name="Shape 2414"/>
        <p:cNvGrpSpPr/>
        <p:nvPr/>
      </p:nvGrpSpPr>
      <p:grpSpPr>
        <a:xfrm>
          <a:off x="0" y="0"/>
          <a:ext cx="0" cy="0"/>
          <a:chOff x="0" y="0"/>
          <a:chExt cx="0" cy="0"/>
        </a:xfrm>
      </p:grpSpPr>
      <p:sp>
        <p:nvSpPr>
          <p:cNvPr id="2415" name="Google Shape;2415;g2f8b3bcf406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6" name="Google Shape;2416;g2f8b3bcf406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4" name="Shape 2424"/>
        <p:cNvGrpSpPr/>
        <p:nvPr/>
      </p:nvGrpSpPr>
      <p:grpSpPr>
        <a:xfrm>
          <a:off x="0" y="0"/>
          <a:ext cx="0" cy="0"/>
          <a:chOff x="0" y="0"/>
          <a:chExt cx="0" cy="0"/>
        </a:xfrm>
      </p:grpSpPr>
      <p:sp>
        <p:nvSpPr>
          <p:cNvPr id="2425" name="Google Shape;2425;g2f8b3bcf406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6" name="Google Shape;2426;g2f8b3bcf406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7" name="Shape 2437"/>
        <p:cNvGrpSpPr/>
        <p:nvPr/>
      </p:nvGrpSpPr>
      <p:grpSpPr>
        <a:xfrm>
          <a:off x="0" y="0"/>
          <a:ext cx="0" cy="0"/>
          <a:chOff x="0" y="0"/>
          <a:chExt cx="0" cy="0"/>
        </a:xfrm>
      </p:grpSpPr>
      <p:sp>
        <p:nvSpPr>
          <p:cNvPr id="2438" name="Google Shape;2438;g2f8b3bcf406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9" name="Google Shape;2439;g2f8b3bcf406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10c9bbfca6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10c9bbfca6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5" name="Shape 2065"/>
        <p:cNvGrpSpPr/>
        <p:nvPr/>
      </p:nvGrpSpPr>
      <p:grpSpPr>
        <a:xfrm>
          <a:off x="0" y="0"/>
          <a:ext cx="0" cy="0"/>
          <a:chOff x="0" y="0"/>
          <a:chExt cx="0" cy="0"/>
        </a:xfrm>
      </p:grpSpPr>
      <p:sp>
        <p:nvSpPr>
          <p:cNvPr id="2066" name="Google Shape;2066;g10c9bbfca6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7" name="Google Shape;2067;g10c9bbfca6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g2f8b3bcf40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5" name="Google Shape;2085;g2f8b3bcf40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g10c9bbfca6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0" name="Google Shape;2100;g10c9bbfca6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g10c9bbfca6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2" name="Google Shape;2112;g10c9bbfca6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g10c9bbfca61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2" name="Google Shape;2122;g10c9bbfca61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grpSp>
        <p:nvGrpSpPr>
          <p:cNvPr id="10" name="Google Shape;10;p2"/>
          <p:cNvGrpSpPr/>
          <p:nvPr/>
        </p:nvGrpSpPr>
        <p:grpSpPr>
          <a:xfrm>
            <a:off x="3631984" y="-1145242"/>
            <a:ext cx="7418510" cy="3952111"/>
            <a:chOff x="233350" y="949250"/>
            <a:chExt cx="7137300" cy="3802300"/>
          </a:xfrm>
        </p:grpSpPr>
        <p:sp>
          <p:nvSpPr>
            <p:cNvPr id="11" name="Google Shape;11;p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 name="Google Shape;62;p2"/>
          <p:cNvGrpSpPr/>
          <p:nvPr/>
        </p:nvGrpSpPr>
        <p:grpSpPr>
          <a:xfrm>
            <a:off x="862884" y="740708"/>
            <a:ext cx="7418510" cy="3952111"/>
            <a:chOff x="233350" y="949250"/>
            <a:chExt cx="7137300" cy="3802300"/>
          </a:xfrm>
        </p:grpSpPr>
        <p:sp>
          <p:nvSpPr>
            <p:cNvPr id="63" name="Google Shape;63;p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 name="Google Shape;114;p2"/>
          <p:cNvPicPr preferRelativeResize="0"/>
          <p:nvPr/>
        </p:nvPicPr>
        <p:blipFill>
          <a:blip r:embed="rId3">
            <a:alphaModFix amt="34000"/>
          </a:blip>
          <a:stretch>
            <a:fillRect/>
          </a:stretch>
        </p:blipFill>
        <p:spPr>
          <a:xfrm rot="10800000">
            <a:off x="-1" y="2657950"/>
            <a:ext cx="3998746" cy="2485548"/>
          </a:xfrm>
          <a:prstGeom prst="rect">
            <a:avLst/>
          </a:prstGeom>
          <a:noFill/>
          <a:ln>
            <a:noFill/>
          </a:ln>
        </p:spPr>
      </p:pic>
      <p:grpSp>
        <p:nvGrpSpPr>
          <p:cNvPr id="115" name="Google Shape;115;p2"/>
          <p:cNvGrpSpPr/>
          <p:nvPr/>
        </p:nvGrpSpPr>
        <p:grpSpPr>
          <a:xfrm>
            <a:off x="-2360366" y="3271308"/>
            <a:ext cx="7418510" cy="3952111"/>
            <a:chOff x="233350" y="949250"/>
            <a:chExt cx="7137300" cy="3802300"/>
          </a:xfrm>
        </p:grpSpPr>
        <p:sp>
          <p:nvSpPr>
            <p:cNvPr id="116" name="Google Shape;116;p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7" name="Google Shape;167;p2"/>
          <p:cNvPicPr preferRelativeResize="0"/>
          <p:nvPr/>
        </p:nvPicPr>
        <p:blipFill>
          <a:blip r:embed="rId3">
            <a:alphaModFix amt="33000"/>
          </a:blip>
          <a:stretch>
            <a:fillRect/>
          </a:stretch>
        </p:blipFill>
        <p:spPr>
          <a:xfrm>
            <a:off x="5145249" y="0"/>
            <a:ext cx="3998746" cy="2485548"/>
          </a:xfrm>
          <a:prstGeom prst="rect">
            <a:avLst/>
          </a:prstGeom>
          <a:noFill/>
          <a:ln>
            <a:noFill/>
          </a:ln>
        </p:spPr>
      </p:pic>
      <p:sp>
        <p:nvSpPr>
          <p:cNvPr id="168" name="Google Shape;168;p2"/>
          <p:cNvSpPr txBox="1"/>
          <p:nvPr>
            <p:ph type="ctrTitle"/>
          </p:nvPr>
        </p:nvSpPr>
        <p:spPr>
          <a:xfrm>
            <a:off x="1188725" y="1581825"/>
            <a:ext cx="6766500" cy="1388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5200"/>
              <a:buNone/>
              <a:defRPr sz="4600">
                <a:solidFill>
                  <a:schemeClr val="lt1"/>
                </a:solidFill>
              </a:defRPr>
            </a:lvl1pPr>
            <a:lvl2pPr lvl="1" algn="ctr">
              <a:lnSpc>
                <a:spcPct val="100000"/>
              </a:lnSpc>
              <a:spcBef>
                <a:spcPts val="0"/>
              </a:spcBef>
              <a:spcAft>
                <a:spcPts val="0"/>
              </a:spcAft>
              <a:buClr>
                <a:schemeClr val="lt1"/>
              </a:buClr>
              <a:buSzPts val="5200"/>
              <a:buNone/>
              <a:defRPr sz="5200">
                <a:solidFill>
                  <a:schemeClr val="lt1"/>
                </a:solidFill>
              </a:defRPr>
            </a:lvl2pPr>
            <a:lvl3pPr lvl="2" algn="ctr">
              <a:lnSpc>
                <a:spcPct val="100000"/>
              </a:lnSpc>
              <a:spcBef>
                <a:spcPts val="0"/>
              </a:spcBef>
              <a:spcAft>
                <a:spcPts val="0"/>
              </a:spcAft>
              <a:buClr>
                <a:schemeClr val="lt1"/>
              </a:buClr>
              <a:buSzPts val="5200"/>
              <a:buNone/>
              <a:defRPr sz="5200">
                <a:solidFill>
                  <a:schemeClr val="lt1"/>
                </a:solidFill>
              </a:defRPr>
            </a:lvl3pPr>
            <a:lvl4pPr lvl="3" algn="ctr">
              <a:lnSpc>
                <a:spcPct val="100000"/>
              </a:lnSpc>
              <a:spcBef>
                <a:spcPts val="0"/>
              </a:spcBef>
              <a:spcAft>
                <a:spcPts val="0"/>
              </a:spcAft>
              <a:buClr>
                <a:schemeClr val="lt1"/>
              </a:buClr>
              <a:buSzPts val="5200"/>
              <a:buNone/>
              <a:defRPr sz="5200">
                <a:solidFill>
                  <a:schemeClr val="lt1"/>
                </a:solidFill>
              </a:defRPr>
            </a:lvl4pPr>
            <a:lvl5pPr lvl="4" algn="ctr">
              <a:lnSpc>
                <a:spcPct val="100000"/>
              </a:lnSpc>
              <a:spcBef>
                <a:spcPts val="0"/>
              </a:spcBef>
              <a:spcAft>
                <a:spcPts val="0"/>
              </a:spcAft>
              <a:buClr>
                <a:schemeClr val="lt1"/>
              </a:buClr>
              <a:buSzPts val="5200"/>
              <a:buNone/>
              <a:defRPr sz="5200">
                <a:solidFill>
                  <a:schemeClr val="lt1"/>
                </a:solidFill>
              </a:defRPr>
            </a:lvl5pPr>
            <a:lvl6pPr lvl="5" algn="ctr">
              <a:lnSpc>
                <a:spcPct val="100000"/>
              </a:lnSpc>
              <a:spcBef>
                <a:spcPts val="0"/>
              </a:spcBef>
              <a:spcAft>
                <a:spcPts val="0"/>
              </a:spcAft>
              <a:buClr>
                <a:schemeClr val="lt1"/>
              </a:buClr>
              <a:buSzPts val="5200"/>
              <a:buNone/>
              <a:defRPr sz="5200">
                <a:solidFill>
                  <a:schemeClr val="lt1"/>
                </a:solidFill>
              </a:defRPr>
            </a:lvl6pPr>
            <a:lvl7pPr lvl="6" algn="ctr">
              <a:lnSpc>
                <a:spcPct val="100000"/>
              </a:lnSpc>
              <a:spcBef>
                <a:spcPts val="0"/>
              </a:spcBef>
              <a:spcAft>
                <a:spcPts val="0"/>
              </a:spcAft>
              <a:buClr>
                <a:schemeClr val="lt1"/>
              </a:buClr>
              <a:buSzPts val="5200"/>
              <a:buNone/>
              <a:defRPr sz="5200">
                <a:solidFill>
                  <a:schemeClr val="lt1"/>
                </a:solidFill>
              </a:defRPr>
            </a:lvl7pPr>
            <a:lvl8pPr lvl="7" algn="ctr">
              <a:lnSpc>
                <a:spcPct val="100000"/>
              </a:lnSpc>
              <a:spcBef>
                <a:spcPts val="0"/>
              </a:spcBef>
              <a:spcAft>
                <a:spcPts val="0"/>
              </a:spcAft>
              <a:buClr>
                <a:schemeClr val="lt1"/>
              </a:buClr>
              <a:buSzPts val="5200"/>
              <a:buNone/>
              <a:defRPr sz="5200">
                <a:solidFill>
                  <a:schemeClr val="lt1"/>
                </a:solidFill>
              </a:defRPr>
            </a:lvl8pPr>
            <a:lvl9pPr lvl="8" algn="ctr">
              <a:lnSpc>
                <a:spcPct val="100000"/>
              </a:lnSpc>
              <a:spcBef>
                <a:spcPts val="0"/>
              </a:spcBef>
              <a:spcAft>
                <a:spcPts val="0"/>
              </a:spcAft>
              <a:buClr>
                <a:schemeClr val="lt1"/>
              </a:buClr>
              <a:buSzPts val="5200"/>
              <a:buNone/>
              <a:defRPr sz="5200">
                <a:solidFill>
                  <a:schemeClr val="lt1"/>
                </a:solidFill>
              </a:defRPr>
            </a:lvl9pPr>
          </a:lstStyle>
          <a:p/>
        </p:txBody>
      </p:sp>
      <p:sp>
        <p:nvSpPr>
          <p:cNvPr id="169" name="Google Shape;169;p2"/>
          <p:cNvSpPr txBox="1"/>
          <p:nvPr>
            <p:ph idx="1" type="subTitle"/>
          </p:nvPr>
        </p:nvSpPr>
        <p:spPr>
          <a:xfrm>
            <a:off x="1594151" y="3198850"/>
            <a:ext cx="4139700" cy="40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accent4"/>
            </a:gs>
            <a:gs pos="0">
              <a:schemeClr val="accent5"/>
            </a:gs>
            <a:gs pos="100000">
              <a:schemeClr val="accent3"/>
            </a:gs>
          </a:gsLst>
          <a:path path="circle">
            <a:fillToRect b="50%" l="50%" r="50%" t="50%"/>
          </a:path>
          <a:tileRect/>
        </a:gradFill>
      </p:bgPr>
    </p:bg>
    <p:spTree>
      <p:nvGrpSpPr>
        <p:cNvPr id="540" name="Shape 540"/>
        <p:cNvGrpSpPr/>
        <p:nvPr/>
      </p:nvGrpSpPr>
      <p:grpSpPr>
        <a:xfrm>
          <a:off x="0" y="0"/>
          <a:ext cx="0" cy="0"/>
          <a:chOff x="0" y="0"/>
          <a:chExt cx="0" cy="0"/>
        </a:xfrm>
      </p:grpSpPr>
      <p:pic>
        <p:nvPicPr>
          <p:cNvPr id="541" name="Google Shape;541;p11"/>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542" name="Google Shape;542;p11"/>
          <p:cNvPicPr preferRelativeResize="0"/>
          <p:nvPr/>
        </p:nvPicPr>
        <p:blipFill>
          <a:blip r:embed="rId2">
            <a:alphaModFix amt="31000"/>
          </a:blip>
          <a:stretch>
            <a:fillRect/>
          </a:stretch>
        </p:blipFill>
        <p:spPr>
          <a:xfrm>
            <a:off x="5145249" y="0"/>
            <a:ext cx="3998746" cy="2485548"/>
          </a:xfrm>
          <a:prstGeom prst="rect">
            <a:avLst/>
          </a:prstGeom>
          <a:noFill/>
          <a:ln>
            <a:noFill/>
          </a:ln>
        </p:spPr>
      </p:pic>
      <p:grpSp>
        <p:nvGrpSpPr>
          <p:cNvPr id="543" name="Google Shape;543;p11"/>
          <p:cNvGrpSpPr/>
          <p:nvPr/>
        </p:nvGrpSpPr>
        <p:grpSpPr>
          <a:xfrm>
            <a:off x="-825716" y="-1145242"/>
            <a:ext cx="7418510" cy="3952111"/>
            <a:chOff x="233350" y="949250"/>
            <a:chExt cx="7137300" cy="3802300"/>
          </a:xfrm>
        </p:grpSpPr>
        <p:sp>
          <p:nvSpPr>
            <p:cNvPr id="544" name="Google Shape;544;p1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5" name="Google Shape;595;p11"/>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596" name="Google Shape;596;p11"/>
          <p:cNvGrpSpPr/>
          <p:nvPr/>
        </p:nvGrpSpPr>
        <p:grpSpPr>
          <a:xfrm>
            <a:off x="2776259" y="3271308"/>
            <a:ext cx="7418510" cy="3952111"/>
            <a:chOff x="233350" y="949250"/>
            <a:chExt cx="7137300" cy="3802300"/>
          </a:xfrm>
        </p:grpSpPr>
        <p:sp>
          <p:nvSpPr>
            <p:cNvPr id="597" name="Google Shape;597;p1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11"/>
          <p:cNvGrpSpPr/>
          <p:nvPr/>
        </p:nvGrpSpPr>
        <p:grpSpPr>
          <a:xfrm>
            <a:off x="862884" y="740708"/>
            <a:ext cx="7418510" cy="3952111"/>
            <a:chOff x="233350" y="949250"/>
            <a:chExt cx="7137300" cy="3802300"/>
          </a:xfrm>
        </p:grpSpPr>
        <p:sp>
          <p:nvSpPr>
            <p:cNvPr id="649" name="Google Shape;649;p1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11"/>
          <p:cNvGrpSpPr/>
          <p:nvPr/>
        </p:nvGrpSpPr>
        <p:grpSpPr>
          <a:xfrm>
            <a:off x="-698787" y="1326437"/>
            <a:ext cx="9035113" cy="2606813"/>
            <a:chOff x="-1448741" y="445019"/>
            <a:chExt cx="9815441" cy="681306"/>
          </a:xfrm>
        </p:grpSpPr>
        <p:sp>
          <p:nvSpPr>
            <p:cNvPr id="701" name="Google Shape;701;p11"/>
            <p:cNvSpPr/>
            <p:nvPr/>
          </p:nvSpPr>
          <p:spPr>
            <a:xfrm>
              <a:off x="557400" y="445025"/>
              <a:ext cx="7809300" cy="6813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1"/>
            <p:cNvSpPr/>
            <p:nvPr/>
          </p:nvSpPr>
          <p:spPr>
            <a:xfrm>
              <a:off x="-1448741" y="445019"/>
              <a:ext cx="3072000" cy="681300"/>
            </a:xfrm>
            <a:prstGeom prst="parallelogram">
              <a:avLst>
                <a:gd fmla="val 26205" name="adj"/>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 name="Google Shape;703;p11"/>
          <p:cNvSpPr txBox="1"/>
          <p:nvPr>
            <p:ph hasCustomPrompt="1" type="title"/>
          </p:nvPr>
        </p:nvSpPr>
        <p:spPr>
          <a:xfrm>
            <a:off x="2044825" y="1558475"/>
            <a:ext cx="5054400" cy="15111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96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4" name="Google Shape;704;p11"/>
          <p:cNvSpPr txBox="1"/>
          <p:nvPr>
            <p:ph idx="1" type="subTitle"/>
          </p:nvPr>
        </p:nvSpPr>
        <p:spPr>
          <a:xfrm>
            <a:off x="2044825" y="3202650"/>
            <a:ext cx="50544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600">
                <a:solidFill>
                  <a:schemeClr val="accent3"/>
                </a:solidFill>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05" name="Shape 70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gradFill>
          <a:gsLst>
            <a:gs pos="0">
              <a:schemeClr val="accent4"/>
            </a:gs>
            <a:gs pos="0">
              <a:schemeClr val="accent5"/>
            </a:gs>
            <a:gs pos="100000">
              <a:schemeClr val="accent3"/>
            </a:gs>
          </a:gsLst>
          <a:path path="circle">
            <a:fillToRect b="50%" l="50%" r="50%" t="50%"/>
          </a:path>
          <a:tileRect/>
        </a:gradFill>
      </p:bgPr>
    </p:bg>
    <p:spTree>
      <p:nvGrpSpPr>
        <p:cNvPr id="706" name="Shape 706"/>
        <p:cNvGrpSpPr/>
        <p:nvPr/>
      </p:nvGrpSpPr>
      <p:grpSpPr>
        <a:xfrm>
          <a:off x="0" y="0"/>
          <a:ext cx="0" cy="0"/>
          <a:chOff x="0" y="0"/>
          <a:chExt cx="0" cy="0"/>
        </a:xfrm>
      </p:grpSpPr>
      <p:pic>
        <p:nvPicPr>
          <p:cNvPr id="707" name="Google Shape;707;p13"/>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708" name="Google Shape;708;p13"/>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709" name="Google Shape;709;p13"/>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710" name="Google Shape;71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1" name="Google Shape;711;p13"/>
          <p:cNvSpPr txBox="1"/>
          <p:nvPr>
            <p:ph hasCustomPrompt="1" idx="2" type="title"/>
          </p:nvPr>
        </p:nvSpPr>
        <p:spPr>
          <a:xfrm>
            <a:off x="755178" y="1583413"/>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2" name="Google Shape;712;p13"/>
          <p:cNvSpPr txBox="1"/>
          <p:nvPr>
            <p:ph idx="1" type="subTitle"/>
          </p:nvPr>
        </p:nvSpPr>
        <p:spPr>
          <a:xfrm>
            <a:off x="1700243" y="1807299"/>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3" name="Google Shape;713;p13"/>
          <p:cNvSpPr txBox="1"/>
          <p:nvPr>
            <p:ph hasCustomPrompt="1" idx="3" type="title"/>
          </p:nvPr>
        </p:nvSpPr>
        <p:spPr>
          <a:xfrm>
            <a:off x="755169" y="2687920"/>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4" name="Google Shape;714;p13"/>
          <p:cNvSpPr txBox="1"/>
          <p:nvPr>
            <p:ph idx="4" type="subTitle"/>
          </p:nvPr>
        </p:nvSpPr>
        <p:spPr>
          <a:xfrm>
            <a:off x="1700243" y="2933672"/>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5" name="Google Shape;715;p13"/>
          <p:cNvSpPr txBox="1"/>
          <p:nvPr>
            <p:ph hasCustomPrompt="1" idx="5" type="title"/>
          </p:nvPr>
        </p:nvSpPr>
        <p:spPr>
          <a:xfrm>
            <a:off x="755168" y="3835940"/>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6" name="Google Shape;716;p13"/>
          <p:cNvSpPr txBox="1"/>
          <p:nvPr>
            <p:ph idx="6" type="subTitle"/>
          </p:nvPr>
        </p:nvSpPr>
        <p:spPr>
          <a:xfrm>
            <a:off x="1700243" y="4061351"/>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7" name="Google Shape;717;p13"/>
          <p:cNvSpPr txBox="1"/>
          <p:nvPr>
            <p:ph hasCustomPrompt="1" idx="7" type="title"/>
          </p:nvPr>
        </p:nvSpPr>
        <p:spPr>
          <a:xfrm>
            <a:off x="4710688" y="1583375"/>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8" name="Google Shape;718;p13"/>
          <p:cNvSpPr txBox="1"/>
          <p:nvPr>
            <p:ph idx="8" type="subTitle"/>
          </p:nvPr>
        </p:nvSpPr>
        <p:spPr>
          <a:xfrm>
            <a:off x="5664228" y="1807299"/>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9" name="Google Shape;719;p13"/>
          <p:cNvSpPr txBox="1"/>
          <p:nvPr>
            <p:ph idx="9" type="subTitle"/>
          </p:nvPr>
        </p:nvSpPr>
        <p:spPr>
          <a:xfrm>
            <a:off x="1700243" y="1368500"/>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0" name="Google Shape;720;p13"/>
          <p:cNvSpPr txBox="1"/>
          <p:nvPr>
            <p:ph idx="13" type="subTitle"/>
          </p:nvPr>
        </p:nvSpPr>
        <p:spPr>
          <a:xfrm>
            <a:off x="1700243" y="2495321"/>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1" name="Google Shape;721;p13"/>
          <p:cNvSpPr txBox="1"/>
          <p:nvPr>
            <p:ph idx="14" type="subTitle"/>
          </p:nvPr>
        </p:nvSpPr>
        <p:spPr>
          <a:xfrm>
            <a:off x="1700243" y="3620950"/>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2" name="Google Shape;722;p13"/>
          <p:cNvSpPr txBox="1"/>
          <p:nvPr>
            <p:ph idx="15" type="subTitle"/>
          </p:nvPr>
        </p:nvSpPr>
        <p:spPr>
          <a:xfrm>
            <a:off x="5664229" y="1368500"/>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3" name="Google Shape;723;p13"/>
          <p:cNvSpPr txBox="1"/>
          <p:nvPr>
            <p:ph hasCustomPrompt="1" idx="16" type="title"/>
          </p:nvPr>
        </p:nvSpPr>
        <p:spPr>
          <a:xfrm>
            <a:off x="4710677" y="2687875"/>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4" name="Google Shape;724;p13"/>
          <p:cNvSpPr txBox="1"/>
          <p:nvPr>
            <p:ph idx="17" type="subTitle"/>
          </p:nvPr>
        </p:nvSpPr>
        <p:spPr>
          <a:xfrm>
            <a:off x="5664228" y="2934339"/>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5" name="Google Shape;725;p13"/>
          <p:cNvSpPr txBox="1"/>
          <p:nvPr>
            <p:ph idx="18" type="subTitle"/>
          </p:nvPr>
        </p:nvSpPr>
        <p:spPr>
          <a:xfrm>
            <a:off x="5664232" y="2494726"/>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bg>
      <p:bgPr>
        <a:gradFill>
          <a:gsLst>
            <a:gs pos="0">
              <a:schemeClr val="accent4"/>
            </a:gs>
            <a:gs pos="0">
              <a:schemeClr val="accent5"/>
            </a:gs>
            <a:gs pos="100000">
              <a:schemeClr val="accent3"/>
            </a:gs>
          </a:gsLst>
          <a:path path="circle">
            <a:fillToRect b="50%" l="50%" r="50%" t="50%"/>
          </a:path>
          <a:tileRect/>
        </a:gradFill>
      </p:bgPr>
    </p:bg>
    <p:spTree>
      <p:nvGrpSpPr>
        <p:cNvPr id="726" name="Shape 726"/>
        <p:cNvGrpSpPr/>
        <p:nvPr/>
      </p:nvGrpSpPr>
      <p:grpSpPr>
        <a:xfrm>
          <a:off x="0" y="0"/>
          <a:ext cx="0" cy="0"/>
          <a:chOff x="0" y="0"/>
          <a:chExt cx="0" cy="0"/>
        </a:xfrm>
      </p:grpSpPr>
      <p:pic>
        <p:nvPicPr>
          <p:cNvPr id="727" name="Google Shape;727;p14"/>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728" name="Google Shape;728;p14"/>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729" name="Google Shape;729;p14"/>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730" name="Google Shape;730;p14"/>
          <p:cNvGrpSpPr/>
          <p:nvPr/>
        </p:nvGrpSpPr>
        <p:grpSpPr>
          <a:xfrm>
            <a:off x="-2360366" y="3271308"/>
            <a:ext cx="7418510" cy="3952111"/>
            <a:chOff x="233350" y="949250"/>
            <a:chExt cx="7137300" cy="3802300"/>
          </a:xfrm>
        </p:grpSpPr>
        <p:sp>
          <p:nvSpPr>
            <p:cNvPr id="731" name="Google Shape;731;p1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82" name="Google Shape;782;p14"/>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783" name="Google Shape;783;p14"/>
          <p:cNvGrpSpPr/>
          <p:nvPr/>
        </p:nvGrpSpPr>
        <p:grpSpPr>
          <a:xfrm>
            <a:off x="3631984" y="-1145242"/>
            <a:ext cx="7418510" cy="3952111"/>
            <a:chOff x="233350" y="949250"/>
            <a:chExt cx="7137300" cy="3802300"/>
          </a:xfrm>
        </p:grpSpPr>
        <p:sp>
          <p:nvSpPr>
            <p:cNvPr id="784" name="Google Shape;784;p1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14"/>
          <p:cNvGrpSpPr/>
          <p:nvPr/>
        </p:nvGrpSpPr>
        <p:grpSpPr>
          <a:xfrm>
            <a:off x="862884" y="740708"/>
            <a:ext cx="7418510" cy="3952111"/>
            <a:chOff x="233350" y="949250"/>
            <a:chExt cx="7137300" cy="3802300"/>
          </a:xfrm>
        </p:grpSpPr>
        <p:sp>
          <p:nvSpPr>
            <p:cNvPr id="836" name="Google Shape;836;p1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 name="Google Shape;887;p14"/>
          <p:cNvSpPr txBox="1"/>
          <p:nvPr>
            <p:ph type="title"/>
          </p:nvPr>
        </p:nvSpPr>
        <p:spPr>
          <a:xfrm>
            <a:off x="2009225" y="2151300"/>
            <a:ext cx="50334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000"/>
              <a:buNone/>
              <a:defRPr sz="5000">
                <a:solidFill>
                  <a:schemeClr val="l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888" name="Google Shape;888;p14"/>
          <p:cNvSpPr txBox="1"/>
          <p:nvPr>
            <p:ph hasCustomPrompt="1" idx="2" type="title"/>
          </p:nvPr>
        </p:nvSpPr>
        <p:spPr>
          <a:xfrm>
            <a:off x="841325" y="1517575"/>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89" name="Google Shape;889;p14"/>
          <p:cNvSpPr txBox="1"/>
          <p:nvPr>
            <p:ph idx="1" type="subTitle"/>
          </p:nvPr>
        </p:nvSpPr>
        <p:spPr>
          <a:xfrm>
            <a:off x="2009225" y="3226650"/>
            <a:ext cx="5033400" cy="4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_1">
    <p:bg>
      <p:bgPr>
        <a:gradFill>
          <a:gsLst>
            <a:gs pos="0">
              <a:schemeClr val="accent4"/>
            </a:gs>
            <a:gs pos="0">
              <a:schemeClr val="accent5"/>
            </a:gs>
            <a:gs pos="100000">
              <a:schemeClr val="accent3"/>
            </a:gs>
          </a:gsLst>
          <a:path path="circle">
            <a:fillToRect b="50%" l="50%" r="50%" t="50%"/>
          </a:path>
          <a:tileRect/>
        </a:gradFill>
      </p:bgPr>
    </p:bg>
    <p:spTree>
      <p:nvGrpSpPr>
        <p:cNvPr id="890" name="Shape 890"/>
        <p:cNvGrpSpPr/>
        <p:nvPr/>
      </p:nvGrpSpPr>
      <p:grpSpPr>
        <a:xfrm>
          <a:off x="0" y="0"/>
          <a:ext cx="0" cy="0"/>
          <a:chOff x="0" y="0"/>
          <a:chExt cx="0" cy="0"/>
        </a:xfrm>
      </p:grpSpPr>
      <p:pic>
        <p:nvPicPr>
          <p:cNvPr id="891" name="Google Shape;891;p15"/>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892" name="Google Shape;892;p15"/>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893" name="Google Shape;893;p15"/>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894" name="Google Shape;894;p15"/>
          <p:cNvGrpSpPr/>
          <p:nvPr/>
        </p:nvGrpSpPr>
        <p:grpSpPr>
          <a:xfrm>
            <a:off x="-2360366" y="3271308"/>
            <a:ext cx="7418510" cy="3952111"/>
            <a:chOff x="233350" y="949250"/>
            <a:chExt cx="7137300" cy="3802300"/>
          </a:xfrm>
        </p:grpSpPr>
        <p:sp>
          <p:nvSpPr>
            <p:cNvPr id="895" name="Google Shape;895;p1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46" name="Google Shape;946;p15"/>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947" name="Google Shape;947;p15"/>
          <p:cNvGrpSpPr/>
          <p:nvPr/>
        </p:nvGrpSpPr>
        <p:grpSpPr>
          <a:xfrm>
            <a:off x="3631984" y="-1145242"/>
            <a:ext cx="7418510" cy="3952111"/>
            <a:chOff x="233350" y="949250"/>
            <a:chExt cx="7137300" cy="3802300"/>
          </a:xfrm>
        </p:grpSpPr>
        <p:sp>
          <p:nvSpPr>
            <p:cNvPr id="948" name="Google Shape;948;p1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15"/>
          <p:cNvGrpSpPr/>
          <p:nvPr/>
        </p:nvGrpSpPr>
        <p:grpSpPr>
          <a:xfrm>
            <a:off x="862884" y="740708"/>
            <a:ext cx="7418510" cy="3952111"/>
            <a:chOff x="233350" y="949250"/>
            <a:chExt cx="7137300" cy="3802300"/>
          </a:xfrm>
        </p:grpSpPr>
        <p:sp>
          <p:nvSpPr>
            <p:cNvPr id="1000" name="Google Shape;1000;p1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15"/>
          <p:cNvSpPr txBox="1"/>
          <p:nvPr>
            <p:ph type="title"/>
          </p:nvPr>
        </p:nvSpPr>
        <p:spPr>
          <a:xfrm>
            <a:off x="1597925" y="2208950"/>
            <a:ext cx="55515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solidFill>
                  <a:schemeClr val="l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052" name="Google Shape;1052;p15"/>
          <p:cNvSpPr txBox="1"/>
          <p:nvPr>
            <p:ph hasCustomPrompt="1" idx="2" type="title"/>
          </p:nvPr>
        </p:nvSpPr>
        <p:spPr>
          <a:xfrm>
            <a:off x="2352975" y="1130000"/>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53" name="Google Shape;1053;p15"/>
          <p:cNvSpPr txBox="1"/>
          <p:nvPr>
            <p:ph idx="1" type="subTitle"/>
          </p:nvPr>
        </p:nvSpPr>
        <p:spPr>
          <a:xfrm>
            <a:off x="2152425" y="3270613"/>
            <a:ext cx="4705200" cy="4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_1_1">
    <p:bg>
      <p:bgPr>
        <a:gradFill>
          <a:gsLst>
            <a:gs pos="0">
              <a:schemeClr val="dk2"/>
            </a:gs>
            <a:gs pos="100000">
              <a:schemeClr val="dk1"/>
            </a:gs>
          </a:gsLst>
          <a:path path="circle">
            <a:fillToRect b="50%" l="50%" r="50%" t="50%"/>
          </a:path>
          <a:tileRect/>
        </a:gradFill>
      </p:bgPr>
    </p:bg>
    <p:spTree>
      <p:nvGrpSpPr>
        <p:cNvPr id="1054" name="Shape 1054"/>
        <p:cNvGrpSpPr/>
        <p:nvPr/>
      </p:nvGrpSpPr>
      <p:grpSpPr>
        <a:xfrm>
          <a:off x="0" y="0"/>
          <a:ext cx="0" cy="0"/>
          <a:chOff x="0" y="0"/>
          <a:chExt cx="0" cy="0"/>
        </a:xfrm>
      </p:grpSpPr>
      <p:pic>
        <p:nvPicPr>
          <p:cNvPr id="1055" name="Google Shape;1055;p16"/>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grpSp>
        <p:nvGrpSpPr>
          <p:cNvPr id="1056" name="Google Shape;1056;p16"/>
          <p:cNvGrpSpPr/>
          <p:nvPr/>
        </p:nvGrpSpPr>
        <p:grpSpPr>
          <a:xfrm>
            <a:off x="3631984" y="-1145242"/>
            <a:ext cx="7418510" cy="3952111"/>
            <a:chOff x="233350" y="949250"/>
            <a:chExt cx="7137300" cy="3802300"/>
          </a:xfrm>
        </p:grpSpPr>
        <p:sp>
          <p:nvSpPr>
            <p:cNvPr id="1057" name="Google Shape;1057;p1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 name="Google Shape;1108;p16"/>
          <p:cNvGrpSpPr/>
          <p:nvPr/>
        </p:nvGrpSpPr>
        <p:grpSpPr>
          <a:xfrm>
            <a:off x="862884" y="740708"/>
            <a:ext cx="7418510" cy="3952111"/>
            <a:chOff x="233350" y="949250"/>
            <a:chExt cx="7137300" cy="3802300"/>
          </a:xfrm>
        </p:grpSpPr>
        <p:sp>
          <p:nvSpPr>
            <p:cNvPr id="1109" name="Google Shape;1109;p1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60" name="Google Shape;1160;p16"/>
          <p:cNvPicPr preferRelativeResize="0"/>
          <p:nvPr/>
        </p:nvPicPr>
        <p:blipFill>
          <a:blip r:embed="rId3">
            <a:alphaModFix amt="34000"/>
          </a:blip>
          <a:stretch>
            <a:fillRect/>
          </a:stretch>
        </p:blipFill>
        <p:spPr>
          <a:xfrm rot="10800000">
            <a:off x="-1" y="2657950"/>
            <a:ext cx="3998746" cy="2485548"/>
          </a:xfrm>
          <a:prstGeom prst="rect">
            <a:avLst/>
          </a:prstGeom>
          <a:noFill/>
          <a:ln>
            <a:noFill/>
          </a:ln>
        </p:spPr>
      </p:pic>
      <p:grpSp>
        <p:nvGrpSpPr>
          <p:cNvPr id="1161" name="Google Shape;1161;p16"/>
          <p:cNvGrpSpPr/>
          <p:nvPr/>
        </p:nvGrpSpPr>
        <p:grpSpPr>
          <a:xfrm>
            <a:off x="-2360366" y="3271308"/>
            <a:ext cx="7418510" cy="3952111"/>
            <a:chOff x="233350" y="949250"/>
            <a:chExt cx="7137300" cy="3802300"/>
          </a:xfrm>
        </p:grpSpPr>
        <p:sp>
          <p:nvSpPr>
            <p:cNvPr id="1162" name="Google Shape;1162;p1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13" name="Google Shape;1213;p16"/>
          <p:cNvPicPr preferRelativeResize="0"/>
          <p:nvPr/>
        </p:nvPicPr>
        <p:blipFill>
          <a:blip r:embed="rId3">
            <a:alphaModFix amt="33000"/>
          </a:blip>
          <a:stretch>
            <a:fillRect/>
          </a:stretch>
        </p:blipFill>
        <p:spPr>
          <a:xfrm>
            <a:off x="5145249" y="0"/>
            <a:ext cx="3998746" cy="2485548"/>
          </a:xfrm>
          <a:prstGeom prst="rect">
            <a:avLst/>
          </a:prstGeom>
          <a:noFill/>
          <a:ln>
            <a:noFill/>
          </a:ln>
        </p:spPr>
      </p:pic>
      <p:sp>
        <p:nvSpPr>
          <p:cNvPr id="1214" name="Google Shape;1214;p16"/>
          <p:cNvSpPr txBox="1"/>
          <p:nvPr>
            <p:ph type="title"/>
          </p:nvPr>
        </p:nvSpPr>
        <p:spPr>
          <a:xfrm>
            <a:off x="1597925" y="2208950"/>
            <a:ext cx="63024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solidFill>
                  <a:schemeClr val="l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215" name="Google Shape;1215;p16"/>
          <p:cNvSpPr txBox="1"/>
          <p:nvPr>
            <p:ph hasCustomPrompt="1" idx="2" type="title"/>
          </p:nvPr>
        </p:nvSpPr>
        <p:spPr>
          <a:xfrm>
            <a:off x="2368650" y="1129975"/>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16" name="Google Shape;1216;p16"/>
          <p:cNvSpPr txBox="1"/>
          <p:nvPr>
            <p:ph idx="1" type="subTitle"/>
          </p:nvPr>
        </p:nvSpPr>
        <p:spPr>
          <a:xfrm>
            <a:off x="2152425" y="3270613"/>
            <a:ext cx="4705200" cy="4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2_1_1_1">
    <p:bg>
      <p:bgPr>
        <a:gradFill>
          <a:gsLst>
            <a:gs pos="0">
              <a:schemeClr val="accent4"/>
            </a:gs>
            <a:gs pos="0">
              <a:schemeClr val="accent5"/>
            </a:gs>
            <a:gs pos="100000">
              <a:schemeClr val="accent3"/>
            </a:gs>
          </a:gsLst>
          <a:path path="circle">
            <a:fillToRect b="50%" l="50%" r="50%" t="50%"/>
          </a:path>
          <a:tileRect/>
        </a:gradFill>
      </p:bgPr>
    </p:bg>
    <p:spTree>
      <p:nvGrpSpPr>
        <p:cNvPr id="1217" name="Shape 1217"/>
        <p:cNvGrpSpPr/>
        <p:nvPr/>
      </p:nvGrpSpPr>
      <p:grpSpPr>
        <a:xfrm>
          <a:off x="0" y="0"/>
          <a:ext cx="0" cy="0"/>
          <a:chOff x="0" y="0"/>
          <a:chExt cx="0" cy="0"/>
        </a:xfrm>
      </p:grpSpPr>
      <p:pic>
        <p:nvPicPr>
          <p:cNvPr id="1218" name="Google Shape;1218;p17"/>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219" name="Google Shape;1219;p17"/>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1220" name="Google Shape;1220;p17"/>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221" name="Google Shape;1221;p17"/>
          <p:cNvGrpSpPr/>
          <p:nvPr/>
        </p:nvGrpSpPr>
        <p:grpSpPr>
          <a:xfrm>
            <a:off x="3631984" y="-1145242"/>
            <a:ext cx="7418510" cy="3952111"/>
            <a:chOff x="233350" y="949250"/>
            <a:chExt cx="7137300" cy="3802300"/>
          </a:xfrm>
        </p:grpSpPr>
        <p:sp>
          <p:nvSpPr>
            <p:cNvPr id="1222" name="Google Shape;1222;p1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17"/>
          <p:cNvGrpSpPr/>
          <p:nvPr/>
        </p:nvGrpSpPr>
        <p:grpSpPr>
          <a:xfrm>
            <a:off x="862884" y="740708"/>
            <a:ext cx="7418510" cy="3952111"/>
            <a:chOff x="233350" y="949250"/>
            <a:chExt cx="7137300" cy="3802300"/>
          </a:xfrm>
        </p:grpSpPr>
        <p:sp>
          <p:nvSpPr>
            <p:cNvPr id="1274" name="Google Shape;1274;p1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25" name="Google Shape;1325;p17"/>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326" name="Google Shape;1326;p17"/>
          <p:cNvGrpSpPr/>
          <p:nvPr/>
        </p:nvGrpSpPr>
        <p:grpSpPr>
          <a:xfrm>
            <a:off x="-2360366" y="3271308"/>
            <a:ext cx="7418510" cy="3952111"/>
            <a:chOff x="233350" y="949250"/>
            <a:chExt cx="7137300" cy="3802300"/>
          </a:xfrm>
        </p:grpSpPr>
        <p:sp>
          <p:nvSpPr>
            <p:cNvPr id="1327" name="Google Shape;1327;p1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17"/>
          <p:cNvSpPr txBox="1"/>
          <p:nvPr>
            <p:ph type="title"/>
          </p:nvPr>
        </p:nvSpPr>
        <p:spPr>
          <a:xfrm>
            <a:off x="1420800" y="2208950"/>
            <a:ext cx="63024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000"/>
              <a:buNone/>
              <a:defRPr sz="5000">
                <a:solidFill>
                  <a:schemeClr val="l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379" name="Google Shape;1379;p17"/>
          <p:cNvSpPr txBox="1"/>
          <p:nvPr>
            <p:ph hasCustomPrompt="1" idx="2" type="title"/>
          </p:nvPr>
        </p:nvSpPr>
        <p:spPr>
          <a:xfrm>
            <a:off x="3979950" y="1130000"/>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80" name="Google Shape;1380;p17"/>
          <p:cNvSpPr txBox="1"/>
          <p:nvPr>
            <p:ph idx="1" type="subTitle"/>
          </p:nvPr>
        </p:nvSpPr>
        <p:spPr>
          <a:xfrm>
            <a:off x="2219400" y="3270613"/>
            <a:ext cx="4705200" cy="4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gradFill>
          <a:gsLst>
            <a:gs pos="0">
              <a:schemeClr val="accent4"/>
            </a:gs>
            <a:gs pos="0">
              <a:schemeClr val="accent5"/>
            </a:gs>
            <a:gs pos="100000">
              <a:schemeClr val="accent3"/>
            </a:gs>
          </a:gsLst>
          <a:path path="circle">
            <a:fillToRect b="50%" l="50%" r="50%" t="50%"/>
          </a:path>
          <a:tileRect/>
        </a:gradFill>
      </p:bgPr>
    </p:bg>
    <p:spTree>
      <p:nvGrpSpPr>
        <p:cNvPr id="1381" name="Shape 1381"/>
        <p:cNvGrpSpPr/>
        <p:nvPr/>
      </p:nvGrpSpPr>
      <p:grpSpPr>
        <a:xfrm>
          <a:off x="0" y="0"/>
          <a:ext cx="0" cy="0"/>
          <a:chOff x="0" y="0"/>
          <a:chExt cx="0" cy="0"/>
        </a:xfrm>
      </p:grpSpPr>
      <p:pic>
        <p:nvPicPr>
          <p:cNvPr id="1382" name="Google Shape;1382;p18"/>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383" name="Google Shape;1383;p18"/>
          <p:cNvPicPr preferRelativeResize="0"/>
          <p:nvPr/>
        </p:nvPicPr>
        <p:blipFill>
          <a:blip r:embed="rId3">
            <a:alphaModFix amt="31000"/>
          </a:blip>
          <a:stretch>
            <a:fillRect/>
          </a:stretch>
        </p:blipFill>
        <p:spPr>
          <a:xfrm>
            <a:off x="5145249" y="0"/>
            <a:ext cx="3998746" cy="2485548"/>
          </a:xfrm>
          <a:prstGeom prst="rect">
            <a:avLst/>
          </a:prstGeom>
          <a:noFill/>
          <a:ln>
            <a:noFill/>
          </a:ln>
        </p:spPr>
      </p:pic>
      <p:grpSp>
        <p:nvGrpSpPr>
          <p:cNvPr id="1384" name="Google Shape;1384;p18"/>
          <p:cNvGrpSpPr/>
          <p:nvPr/>
        </p:nvGrpSpPr>
        <p:grpSpPr>
          <a:xfrm>
            <a:off x="4306859" y="3271308"/>
            <a:ext cx="7418510" cy="3952111"/>
            <a:chOff x="233350" y="949250"/>
            <a:chExt cx="7137300" cy="3802300"/>
          </a:xfrm>
        </p:grpSpPr>
        <p:sp>
          <p:nvSpPr>
            <p:cNvPr id="1385" name="Google Shape;1385;p1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36" name="Google Shape;1436;p18"/>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437" name="Google Shape;1437;p18"/>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grpSp>
        <p:nvGrpSpPr>
          <p:cNvPr id="1438" name="Google Shape;1438;p18"/>
          <p:cNvGrpSpPr/>
          <p:nvPr/>
        </p:nvGrpSpPr>
        <p:grpSpPr>
          <a:xfrm>
            <a:off x="-1177041" y="-1145242"/>
            <a:ext cx="7418510" cy="3952111"/>
            <a:chOff x="233350" y="949250"/>
            <a:chExt cx="7137300" cy="3802300"/>
          </a:xfrm>
        </p:grpSpPr>
        <p:sp>
          <p:nvSpPr>
            <p:cNvPr id="1439" name="Google Shape;1439;p1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18"/>
          <p:cNvGrpSpPr/>
          <p:nvPr/>
        </p:nvGrpSpPr>
        <p:grpSpPr>
          <a:xfrm>
            <a:off x="862884" y="740708"/>
            <a:ext cx="7418510" cy="3952111"/>
            <a:chOff x="233350" y="949250"/>
            <a:chExt cx="7137300" cy="3802300"/>
          </a:xfrm>
        </p:grpSpPr>
        <p:sp>
          <p:nvSpPr>
            <p:cNvPr id="1491" name="Google Shape;1491;p1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18"/>
          <p:cNvGrpSpPr/>
          <p:nvPr/>
        </p:nvGrpSpPr>
        <p:grpSpPr>
          <a:xfrm>
            <a:off x="-730050" y="1265700"/>
            <a:ext cx="9066386" cy="2388437"/>
            <a:chOff x="-1482703" y="301921"/>
            <a:chExt cx="9849414" cy="824452"/>
          </a:xfrm>
        </p:grpSpPr>
        <p:sp>
          <p:nvSpPr>
            <p:cNvPr id="1543" name="Google Shape;1543;p18"/>
            <p:cNvSpPr/>
            <p:nvPr/>
          </p:nvSpPr>
          <p:spPr>
            <a:xfrm>
              <a:off x="557411" y="301973"/>
              <a:ext cx="7809300" cy="8244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8"/>
            <p:cNvSpPr/>
            <p:nvPr/>
          </p:nvSpPr>
          <p:spPr>
            <a:xfrm>
              <a:off x="-1482703" y="301921"/>
              <a:ext cx="2736300" cy="8244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5" name="Google Shape;1545;p18"/>
          <p:cNvSpPr txBox="1"/>
          <p:nvPr>
            <p:ph type="title"/>
          </p:nvPr>
        </p:nvSpPr>
        <p:spPr>
          <a:xfrm>
            <a:off x="2030850" y="3307500"/>
            <a:ext cx="5655000" cy="531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3000"/>
              <a:buNone/>
              <a:defRPr sz="2200">
                <a:solidFill>
                  <a:schemeClr val="accent3"/>
                </a:solidFill>
              </a:defRPr>
            </a:lvl1pPr>
            <a:lvl2pPr lvl="1" rtl="0" algn="ctr">
              <a:spcBef>
                <a:spcPts val="0"/>
              </a:spcBef>
              <a:spcAft>
                <a:spcPts val="0"/>
              </a:spcAft>
              <a:buClr>
                <a:schemeClr val="accent3"/>
              </a:buClr>
              <a:buSzPts val="3000"/>
              <a:buNone/>
              <a:defRPr sz="3000">
                <a:solidFill>
                  <a:schemeClr val="accent3"/>
                </a:solidFill>
              </a:defRPr>
            </a:lvl2pPr>
            <a:lvl3pPr lvl="2" rtl="0" algn="ctr">
              <a:spcBef>
                <a:spcPts val="0"/>
              </a:spcBef>
              <a:spcAft>
                <a:spcPts val="0"/>
              </a:spcAft>
              <a:buClr>
                <a:schemeClr val="accent3"/>
              </a:buClr>
              <a:buSzPts val="3000"/>
              <a:buNone/>
              <a:defRPr sz="3000">
                <a:solidFill>
                  <a:schemeClr val="accent3"/>
                </a:solidFill>
              </a:defRPr>
            </a:lvl3pPr>
            <a:lvl4pPr lvl="3" rtl="0" algn="ctr">
              <a:spcBef>
                <a:spcPts val="0"/>
              </a:spcBef>
              <a:spcAft>
                <a:spcPts val="0"/>
              </a:spcAft>
              <a:buClr>
                <a:schemeClr val="accent3"/>
              </a:buClr>
              <a:buSzPts val="3000"/>
              <a:buNone/>
              <a:defRPr sz="3000">
                <a:solidFill>
                  <a:schemeClr val="accent3"/>
                </a:solidFill>
              </a:defRPr>
            </a:lvl4pPr>
            <a:lvl5pPr lvl="4" rtl="0" algn="ctr">
              <a:spcBef>
                <a:spcPts val="0"/>
              </a:spcBef>
              <a:spcAft>
                <a:spcPts val="0"/>
              </a:spcAft>
              <a:buClr>
                <a:schemeClr val="accent3"/>
              </a:buClr>
              <a:buSzPts val="3000"/>
              <a:buNone/>
              <a:defRPr sz="3000">
                <a:solidFill>
                  <a:schemeClr val="accent3"/>
                </a:solidFill>
              </a:defRPr>
            </a:lvl5pPr>
            <a:lvl6pPr lvl="5" rtl="0" algn="ctr">
              <a:spcBef>
                <a:spcPts val="0"/>
              </a:spcBef>
              <a:spcAft>
                <a:spcPts val="0"/>
              </a:spcAft>
              <a:buClr>
                <a:schemeClr val="accent3"/>
              </a:buClr>
              <a:buSzPts val="3000"/>
              <a:buNone/>
              <a:defRPr sz="3000">
                <a:solidFill>
                  <a:schemeClr val="accent3"/>
                </a:solidFill>
              </a:defRPr>
            </a:lvl6pPr>
            <a:lvl7pPr lvl="6" rtl="0" algn="ctr">
              <a:spcBef>
                <a:spcPts val="0"/>
              </a:spcBef>
              <a:spcAft>
                <a:spcPts val="0"/>
              </a:spcAft>
              <a:buClr>
                <a:schemeClr val="accent3"/>
              </a:buClr>
              <a:buSzPts val="3000"/>
              <a:buNone/>
              <a:defRPr sz="3000">
                <a:solidFill>
                  <a:schemeClr val="accent3"/>
                </a:solidFill>
              </a:defRPr>
            </a:lvl7pPr>
            <a:lvl8pPr lvl="7" rtl="0" algn="ctr">
              <a:spcBef>
                <a:spcPts val="0"/>
              </a:spcBef>
              <a:spcAft>
                <a:spcPts val="0"/>
              </a:spcAft>
              <a:buClr>
                <a:schemeClr val="accent3"/>
              </a:buClr>
              <a:buSzPts val="3000"/>
              <a:buNone/>
              <a:defRPr sz="3000">
                <a:solidFill>
                  <a:schemeClr val="accent3"/>
                </a:solidFill>
              </a:defRPr>
            </a:lvl8pPr>
            <a:lvl9pPr lvl="8" rtl="0" algn="ctr">
              <a:spcBef>
                <a:spcPts val="0"/>
              </a:spcBef>
              <a:spcAft>
                <a:spcPts val="0"/>
              </a:spcAft>
              <a:buClr>
                <a:schemeClr val="accent3"/>
              </a:buClr>
              <a:buSzPts val="3000"/>
              <a:buNone/>
              <a:defRPr sz="3000">
                <a:solidFill>
                  <a:schemeClr val="accent3"/>
                </a:solidFill>
              </a:defRPr>
            </a:lvl9pPr>
          </a:lstStyle>
          <a:p/>
        </p:txBody>
      </p:sp>
      <p:sp>
        <p:nvSpPr>
          <p:cNvPr id="1546" name="Google Shape;1546;p18"/>
          <p:cNvSpPr txBox="1"/>
          <p:nvPr>
            <p:ph idx="1" type="subTitle"/>
          </p:nvPr>
        </p:nvSpPr>
        <p:spPr>
          <a:xfrm>
            <a:off x="2030850" y="1642575"/>
            <a:ext cx="5655000" cy="146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None/>
              <a:defRPr sz="25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547" name="Shape 1547"/>
        <p:cNvGrpSpPr/>
        <p:nvPr/>
      </p:nvGrpSpPr>
      <p:grpSpPr>
        <a:xfrm>
          <a:off x="0" y="0"/>
          <a:ext cx="0" cy="0"/>
          <a:chOff x="0" y="0"/>
          <a:chExt cx="0" cy="0"/>
        </a:xfrm>
      </p:grpSpPr>
      <p:pic>
        <p:nvPicPr>
          <p:cNvPr id="1548" name="Google Shape;1548;p19"/>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549" name="Google Shape;1549;p19"/>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1550" name="Google Shape;1550;p19"/>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sp>
        <p:nvSpPr>
          <p:cNvPr id="1551" name="Google Shape;1551;p19"/>
          <p:cNvSpPr txBox="1"/>
          <p:nvPr>
            <p:ph idx="1" type="subTitle"/>
          </p:nvPr>
        </p:nvSpPr>
        <p:spPr>
          <a:xfrm>
            <a:off x="715100" y="1960600"/>
            <a:ext cx="7189200" cy="230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2" name="Google Shape;1552;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53" name="Google Shape;1553;p19"/>
          <p:cNvSpPr txBox="1"/>
          <p:nvPr>
            <p:ph idx="2" type="subTitle"/>
          </p:nvPr>
        </p:nvSpPr>
        <p:spPr>
          <a:xfrm>
            <a:off x="715100" y="1555900"/>
            <a:ext cx="7189200" cy="40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400">
                <a:latin typeface="Exo"/>
                <a:ea typeface="Exo"/>
                <a:cs typeface="Exo"/>
                <a:sym typeface="Exo"/>
              </a:defRPr>
            </a:lvl1pPr>
            <a:lvl2pPr lvl="1" rtl="0" algn="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554" name="Shape 1554"/>
        <p:cNvGrpSpPr/>
        <p:nvPr/>
      </p:nvGrpSpPr>
      <p:grpSpPr>
        <a:xfrm>
          <a:off x="0" y="0"/>
          <a:ext cx="0" cy="0"/>
          <a:chOff x="0" y="0"/>
          <a:chExt cx="0" cy="0"/>
        </a:xfrm>
      </p:grpSpPr>
      <p:pic>
        <p:nvPicPr>
          <p:cNvPr id="1555" name="Google Shape;1555;p20"/>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56" name="Google Shape;1556;p20"/>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557" name="Google Shape;1557;p20"/>
          <p:cNvPicPr preferRelativeResize="0"/>
          <p:nvPr/>
        </p:nvPicPr>
        <p:blipFill>
          <a:blip r:embed="rId3">
            <a:alphaModFix amt="31000"/>
          </a:blip>
          <a:stretch>
            <a:fillRect/>
          </a:stretch>
        </p:blipFill>
        <p:spPr>
          <a:xfrm>
            <a:off x="5145249" y="0"/>
            <a:ext cx="3998746" cy="2485548"/>
          </a:xfrm>
          <a:prstGeom prst="rect">
            <a:avLst/>
          </a:prstGeom>
          <a:noFill/>
          <a:ln>
            <a:noFill/>
          </a:ln>
        </p:spPr>
      </p:pic>
      <p:grpSp>
        <p:nvGrpSpPr>
          <p:cNvPr id="1558" name="Google Shape;1558;p20"/>
          <p:cNvGrpSpPr/>
          <p:nvPr/>
        </p:nvGrpSpPr>
        <p:grpSpPr>
          <a:xfrm>
            <a:off x="-609700" y="1732239"/>
            <a:ext cx="8976246" cy="2531747"/>
            <a:chOff x="-602821" y="1930575"/>
            <a:chExt cx="8976246" cy="2304312"/>
          </a:xfrm>
        </p:grpSpPr>
        <p:sp>
          <p:nvSpPr>
            <p:cNvPr id="1559" name="Google Shape;1559;p20"/>
            <p:cNvSpPr/>
            <p:nvPr/>
          </p:nvSpPr>
          <p:spPr>
            <a:xfrm>
              <a:off x="-602821" y="1930587"/>
              <a:ext cx="1709100" cy="2304300"/>
            </a:xfrm>
            <a:prstGeom prst="parallelogram">
              <a:avLst>
                <a:gd fmla="val 31339" name="adj"/>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0"/>
            <p:cNvSpPr/>
            <p:nvPr/>
          </p:nvSpPr>
          <p:spPr>
            <a:xfrm>
              <a:off x="499325" y="1930575"/>
              <a:ext cx="7874100" cy="2304300"/>
            </a:xfrm>
            <a:prstGeom prst="parallelogram">
              <a:avLst>
                <a:gd fmla="val 2327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1" name="Google Shape;1561;p20"/>
          <p:cNvSpPr txBox="1"/>
          <p:nvPr>
            <p:ph idx="1" type="subTitle"/>
          </p:nvPr>
        </p:nvSpPr>
        <p:spPr>
          <a:xfrm>
            <a:off x="1390325" y="2637900"/>
            <a:ext cx="2907600" cy="105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2" name="Google Shape;1562;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63" name="Google Shape;1563;p20"/>
          <p:cNvSpPr txBox="1"/>
          <p:nvPr>
            <p:ph idx="2" type="subTitle"/>
          </p:nvPr>
        </p:nvSpPr>
        <p:spPr>
          <a:xfrm>
            <a:off x="1390325" y="2303700"/>
            <a:ext cx="2907600" cy="40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solidFill>
                  <a:schemeClr val="accent3"/>
                </a:solidFill>
                <a:latin typeface="Exo"/>
                <a:ea typeface="Exo"/>
                <a:cs typeface="Exo"/>
                <a:sym typeface="Ex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64" name="Google Shape;1564;p20"/>
          <p:cNvSpPr/>
          <p:nvPr>
            <p:ph idx="3" type="pic"/>
          </p:nvPr>
        </p:nvSpPr>
        <p:spPr>
          <a:xfrm>
            <a:off x="4722050" y="1422000"/>
            <a:ext cx="3186600" cy="3152100"/>
          </a:xfrm>
          <a:prstGeom prst="parallelogram">
            <a:avLst>
              <a:gd fmla="val 25000" name="adj"/>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4"/>
            </a:gs>
            <a:gs pos="0">
              <a:schemeClr val="accent5"/>
            </a:gs>
            <a:gs pos="100000">
              <a:schemeClr val="accent3"/>
            </a:gs>
          </a:gsLst>
          <a:path path="circle">
            <a:fillToRect b="50%" l="50%" r="50%" t="50%"/>
          </a:path>
          <a:tileRect/>
        </a:gradFill>
      </p:bgPr>
    </p:bg>
    <p:spTree>
      <p:nvGrpSpPr>
        <p:cNvPr id="170" name="Shape 170"/>
        <p:cNvGrpSpPr/>
        <p:nvPr/>
      </p:nvGrpSpPr>
      <p:grpSpPr>
        <a:xfrm>
          <a:off x="0" y="0"/>
          <a:ext cx="0" cy="0"/>
          <a:chOff x="0" y="0"/>
          <a:chExt cx="0" cy="0"/>
        </a:xfrm>
      </p:grpSpPr>
      <p:pic>
        <p:nvPicPr>
          <p:cNvPr id="171" name="Google Shape;171;p3"/>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72" name="Google Shape;172;p3"/>
          <p:cNvPicPr preferRelativeResize="0"/>
          <p:nvPr/>
        </p:nvPicPr>
        <p:blipFill>
          <a:blip r:embed="rId2">
            <a:alphaModFix amt="31000"/>
          </a:blip>
          <a:stretch>
            <a:fillRect/>
          </a:stretch>
        </p:blipFill>
        <p:spPr>
          <a:xfrm>
            <a:off x="5145249" y="0"/>
            <a:ext cx="3998746" cy="2485548"/>
          </a:xfrm>
          <a:prstGeom prst="rect">
            <a:avLst/>
          </a:prstGeom>
          <a:noFill/>
          <a:ln>
            <a:noFill/>
          </a:ln>
        </p:spPr>
      </p:pic>
      <p:grpSp>
        <p:nvGrpSpPr>
          <p:cNvPr id="173" name="Google Shape;173;p3"/>
          <p:cNvGrpSpPr/>
          <p:nvPr/>
        </p:nvGrpSpPr>
        <p:grpSpPr>
          <a:xfrm>
            <a:off x="-2360366" y="3271308"/>
            <a:ext cx="7418510" cy="3952111"/>
            <a:chOff x="233350" y="949250"/>
            <a:chExt cx="7137300" cy="3802300"/>
          </a:xfrm>
        </p:grpSpPr>
        <p:sp>
          <p:nvSpPr>
            <p:cNvPr id="174" name="Google Shape;174;p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5" name="Google Shape;225;p3"/>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226" name="Google Shape;226;p3"/>
          <p:cNvGrpSpPr/>
          <p:nvPr/>
        </p:nvGrpSpPr>
        <p:grpSpPr>
          <a:xfrm>
            <a:off x="3631984" y="-1145242"/>
            <a:ext cx="7418510" cy="3952111"/>
            <a:chOff x="233350" y="949250"/>
            <a:chExt cx="7137300" cy="3802300"/>
          </a:xfrm>
        </p:grpSpPr>
        <p:sp>
          <p:nvSpPr>
            <p:cNvPr id="227" name="Google Shape;227;p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3"/>
          <p:cNvGrpSpPr/>
          <p:nvPr/>
        </p:nvGrpSpPr>
        <p:grpSpPr>
          <a:xfrm>
            <a:off x="862884" y="740708"/>
            <a:ext cx="7418510" cy="3952111"/>
            <a:chOff x="233350" y="949250"/>
            <a:chExt cx="7137300" cy="3802300"/>
          </a:xfrm>
        </p:grpSpPr>
        <p:sp>
          <p:nvSpPr>
            <p:cNvPr id="279" name="Google Shape;279;p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3"/>
          <p:cNvSpPr txBox="1"/>
          <p:nvPr>
            <p:ph type="title"/>
          </p:nvPr>
        </p:nvSpPr>
        <p:spPr>
          <a:xfrm>
            <a:off x="1597925" y="2208950"/>
            <a:ext cx="6302400" cy="841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000"/>
              <a:buNone/>
              <a:defRPr sz="5000">
                <a:solidFill>
                  <a:schemeClr val="lt1"/>
                </a:solidFill>
              </a:defRPr>
            </a:lvl1pPr>
            <a:lvl2pPr lvl="1" algn="ctr">
              <a:spcBef>
                <a:spcPts val="0"/>
              </a:spcBef>
              <a:spcAft>
                <a:spcPts val="0"/>
              </a:spcAft>
              <a:buClr>
                <a:schemeClr val="lt1"/>
              </a:buClr>
              <a:buSzPts val="5000"/>
              <a:buNone/>
              <a:defRPr sz="5000">
                <a:solidFill>
                  <a:schemeClr val="lt1"/>
                </a:solidFill>
              </a:defRPr>
            </a:lvl2pPr>
            <a:lvl3pPr lvl="2" algn="ctr">
              <a:spcBef>
                <a:spcPts val="0"/>
              </a:spcBef>
              <a:spcAft>
                <a:spcPts val="0"/>
              </a:spcAft>
              <a:buClr>
                <a:schemeClr val="lt1"/>
              </a:buClr>
              <a:buSzPts val="5000"/>
              <a:buNone/>
              <a:defRPr sz="5000">
                <a:solidFill>
                  <a:schemeClr val="lt1"/>
                </a:solidFill>
              </a:defRPr>
            </a:lvl3pPr>
            <a:lvl4pPr lvl="3" algn="ctr">
              <a:spcBef>
                <a:spcPts val="0"/>
              </a:spcBef>
              <a:spcAft>
                <a:spcPts val="0"/>
              </a:spcAft>
              <a:buClr>
                <a:schemeClr val="lt1"/>
              </a:buClr>
              <a:buSzPts val="5000"/>
              <a:buNone/>
              <a:defRPr sz="5000">
                <a:solidFill>
                  <a:schemeClr val="lt1"/>
                </a:solidFill>
              </a:defRPr>
            </a:lvl4pPr>
            <a:lvl5pPr lvl="4" algn="ctr">
              <a:spcBef>
                <a:spcPts val="0"/>
              </a:spcBef>
              <a:spcAft>
                <a:spcPts val="0"/>
              </a:spcAft>
              <a:buClr>
                <a:schemeClr val="lt1"/>
              </a:buClr>
              <a:buSzPts val="5000"/>
              <a:buNone/>
              <a:defRPr sz="5000">
                <a:solidFill>
                  <a:schemeClr val="lt1"/>
                </a:solidFill>
              </a:defRPr>
            </a:lvl5pPr>
            <a:lvl6pPr lvl="5" algn="ctr">
              <a:spcBef>
                <a:spcPts val="0"/>
              </a:spcBef>
              <a:spcAft>
                <a:spcPts val="0"/>
              </a:spcAft>
              <a:buClr>
                <a:schemeClr val="lt1"/>
              </a:buClr>
              <a:buSzPts val="5000"/>
              <a:buNone/>
              <a:defRPr sz="5000">
                <a:solidFill>
                  <a:schemeClr val="lt1"/>
                </a:solidFill>
              </a:defRPr>
            </a:lvl6pPr>
            <a:lvl7pPr lvl="6" algn="ctr">
              <a:spcBef>
                <a:spcPts val="0"/>
              </a:spcBef>
              <a:spcAft>
                <a:spcPts val="0"/>
              </a:spcAft>
              <a:buClr>
                <a:schemeClr val="lt1"/>
              </a:buClr>
              <a:buSzPts val="5000"/>
              <a:buNone/>
              <a:defRPr sz="5000">
                <a:solidFill>
                  <a:schemeClr val="lt1"/>
                </a:solidFill>
              </a:defRPr>
            </a:lvl7pPr>
            <a:lvl8pPr lvl="7" algn="ctr">
              <a:spcBef>
                <a:spcPts val="0"/>
              </a:spcBef>
              <a:spcAft>
                <a:spcPts val="0"/>
              </a:spcAft>
              <a:buClr>
                <a:schemeClr val="lt1"/>
              </a:buClr>
              <a:buSzPts val="5000"/>
              <a:buNone/>
              <a:defRPr sz="5000">
                <a:solidFill>
                  <a:schemeClr val="lt1"/>
                </a:solidFill>
              </a:defRPr>
            </a:lvl8pPr>
            <a:lvl9pPr lvl="8" algn="ctr">
              <a:spcBef>
                <a:spcPts val="0"/>
              </a:spcBef>
              <a:spcAft>
                <a:spcPts val="0"/>
              </a:spcAft>
              <a:buClr>
                <a:schemeClr val="lt1"/>
              </a:buClr>
              <a:buSzPts val="5000"/>
              <a:buNone/>
              <a:defRPr sz="5000">
                <a:solidFill>
                  <a:schemeClr val="lt1"/>
                </a:solidFill>
              </a:defRPr>
            </a:lvl9pPr>
          </a:lstStyle>
          <a:p/>
        </p:txBody>
      </p:sp>
      <p:sp>
        <p:nvSpPr>
          <p:cNvPr id="331" name="Google Shape;331;p3"/>
          <p:cNvSpPr txBox="1"/>
          <p:nvPr>
            <p:ph hasCustomPrompt="1" idx="2" type="title"/>
          </p:nvPr>
        </p:nvSpPr>
        <p:spPr>
          <a:xfrm>
            <a:off x="6224725" y="1130000"/>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32" name="Google Shape;332;p3"/>
          <p:cNvSpPr txBox="1"/>
          <p:nvPr>
            <p:ph idx="1" type="subTitle"/>
          </p:nvPr>
        </p:nvSpPr>
        <p:spPr>
          <a:xfrm>
            <a:off x="2152425" y="3270613"/>
            <a:ext cx="4705200" cy="4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565" name="Shape 1565"/>
        <p:cNvGrpSpPr/>
        <p:nvPr/>
      </p:nvGrpSpPr>
      <p:grpSpPr>
        <a:xfrm>
          <a:off x="0" y="0"/>
          <a:ext cx="0" cy="0"/>
          <a:chOff x="0" y="0"/>
          <a:chExt cx="0" cy="0"/>
        </a:xfrm>
      </p:grpSpPr>
      <p:pic>
        <p:nvPicPr>
          <p:cNvPr id="1566" name="Google Shape;1566;p21"/>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67" name="Google Shape;1567;p21"/>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568" name="Google Shape;1568;p21"/>
          <p:cNvPicPr preferRelativeResize="0"/>
          <p:nvPr/>
        </p:nvPicPr>
        <p:blipFill>
          <a:blip r:embed="rId3">
            <a:alphaModFix amt="31000"/>
          </a:blip>
          <a:stretch>
            <a:fillRect/>
          </a:stretch>
        </p:blipFill>
        <p:spPr>
          <a:xfrm>
            <a:off x="5145249" y="0"/>
            <a:ext cx="3998746" cy="2485548"/>
          </a:xfrm>
          <a:prstGeom prst="rect">
            <a:avLst/>
          </a:prstGeom>
          <a:noFill/>
          <a:ln>
            <a:noFill/>
          </a:ln>
        </p:spPr>
      </p:pic>
      <p:grpSp>
        <p:nvGrpSpPr>
          <p:cNvPr id="1569" name="Google Shape;1569;p21"/>
          <p:cNvGrpSpPr/>
          <p:nvPr/>
        </p:nvGrpSpPr>
        <p:grpSpPr>
          <a:xfrm>
            <a:off x="-609700" y="1732239"/>
            <a:ext cx="8976246" cy="2531747"/>
            <a:chOff x="-602821" y="1930575"/>
            <a:chExt cx="8976246" cy="2304312"/>
          </a:xfrm>
        </p:grpSpPr>
        <p:sp>
          <p:nvSpPr>
            <p:cNvPr id="1570" name="Google Shape;1570;p21"/>
            <p:cNvSpPr/>
            <p:nvPr/>
          </p:nvSpPr>
          <p:spPr>
            <a:xfrm>
              <a:off x="-602821" y="1930587"/>
              <a:ext cx="1709100" cy="2304300"/>
            </a:xfrm>
            <a:prstGeom prst="parallelogram">
              <a:avLst>
                <a:gd fmla="val 31339" name="adj"/>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1"/>
            <p:cNvSpPr/>
            <p:nvPr/>
          </p:nvSpPr>
          <p:spPr>
            <a:xfrm>
              <a:off x="499325" y="1930575"/>
              <a:ext cx="7874100" cy="2304300"/>
            </a:xfrm>
            <a:prstGeom prst="parallelogram">
              <a:avLst>
                <a:gd fmla="val 2327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2" name="Google Shape;1572;p21"/>
          <p:cNvSpPr txBox="1"/>
          <p:nvPr>
            <p:ph idx="1" type="subTitle"/>
          </p:nvPr>
        </p:nvSpPr>
        <p:spPr>
          <a:xfrm>
            <a:off x="4194775" y="2637963"/>
            <a:ext cx="3368400" cy="105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3" name="Google Shape;1573;p21"/>
          <p:cNvSpPr/>
          <p:nvPr>
            <p:ph idx="2" type="pic"/>
          </p:nvPr>
        </p:nvSpPr>
        <p:spPr>
          <a:xfrm>
            <a:off x="995525" y="1422000"/>
            <a:ext cx="3199200" cy="3152100"/>
          </a:xfrm>
          <a:prstGeom prst="parallelogram">
            <a:avLst>
              <a:gd fmla="val 25000" name="adj"/>
            </a:avLst>
          </a:prstGeom>
          <a:noFill/>
          <a:ln>
            <a:noFill/>
          </a:ln>
        </p:spPr>
      </p:sp>
      <p:sp>
        <p:nvSpPr>
          <p:cNvPr id="1574" name="Google Shape;1574;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75" name="Google Shape;1575;p21"/>
          <p:cNvSpPr txBox="1"/>
          <p:nvPr>
            <p:ph idx="3" type="subTitle"/>
          </p:nvPr>
        </p:nvSpPr>
        <p:spPr>
          <a:xfrm>
            <a:off x="4194775" y="2303763"/>
            <a:ext cx="3368400" cy="40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solidFill>
                  <a:schemeClr val="accent3"/>
                </a:solidFill>
                <a:latin typeface="Exo"/>
                <a:ea typeface="Exo"/>
                <a:cs typeface="Exo"/>
                <a:sym typeface="Ex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1576" name="Shape 1576"/>
        <p:cNvGrpSpPr/>
        <p:nvPr/>
      </p:nvGrpSpPr>
      <p:grpSpPr>
        <a:xfrm>
          <a:off x="0" y="0"/>
          <a:ext cx="0" cy="0"/>
          <a:chOff x="0" y="0"/>
          <a:chExt cx="0" cy="0"/>
        </a:xfrm>
      </p:grpSpPr>
      <p:pic>
        <p:nvPicPr>
          <p:cNvPr id="1577" name="Google Shape;1577;p22"/>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78" name="Google Shape;1578;p22"/>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579" name="Google Shape;1579;p22"/>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1580" name="Google Shape;1580;p22"/>
          <p:cNvSpPr txBox="1"/>
          <p:nvPr>
            <p:ph idx="1" type="subTitle"/>
          </p:nvPr>
        </p:nvSpPr>
        <p:spPr>
          <a:xfrm>
            <a:off x="5442263" y="3187530"/>
            <a:ext cx="2846700" cy="84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1" name="Google Shape;1581;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582" name="Shape 1582"/>
        <p:cNvGrpSpPr/>
        <p:nvPr/>
      </p:nvGrpSpPr>
      <p:grpSpPr>
        <a:xfrm>
          <a:off x="0" y="0"/>
          <a:ext cx="0" cy="0"/>
          <a:chOff x="0" y="0"/>
          <a:chExt cx="0" cy="0"/>
        </a:xfrm>
      </p:grpSpPr>
      <p:pic>
        <p:nvPicPr>
          <p:cNvPr id="1583" name="Google Shape;1583;p23"/>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84" name="Google Shape;1584;p23"/>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sp>
        <p:nvSpPr>
          <p:cNvPr id="1585" name="Google Shape;1585;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86" name="Google Shape;1586;p23"/>
          <p:cNvSpPr txBox="1"/>
          <p:nvPr>
            <p:ph idx="1" type="subTitle"/>
          </p:nvPr>
        </p:nvSpPr>
        <p:spPr>
          <a:xfrm>
            <a:off x="720000" y="2760900"/>
            <a:ext cx="23364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4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87" name="Google Shape;1587;p23"/>
          <p:cNvSpPr txBox="1"/>
          <p:nvPr>
            <p:ph idx="2" type="subTitle"/>
          </p:nvPr>
        </p:nvSpPr>
        <p:spPr>
          <a:xfrm>
            <a:off x="720000" y="3210899"/>
            <a:ext cx="2336400" cy="99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8" name="Google Shape;1588;p23"/>
          <p:cNvSpPr txBox="1"/>
          <p:nvPr>
            <p:ph idx="3" type="subTitle"/>
          </p:nvPr>
        </p:nvSpPr>
        <p:spPr>
          <a:xfrm>
            <a:off x="3403800" y="3210899"/>
            <a:ext cx="2336400" cy="99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9" name="Google Shape;1589;p23"/>
          <p:cNvSpPr txBox="1"/>
          <p:nvPr>
            <p:ph idx="4" type="subTitle"/>
          </p:nvPr>
        </p:nvSpPr>
        <p:spPr>
          <a:xfrm>
            <a:off x="6087600" y="3210899"/>
            <a:ext cx="2336400" cy="99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0" name="Google Shape;1590;p23"/>
          <p:cNvSpPr txBox="1"/>
          <p:nvPr>
            <p:ph idx="5" type="subTitle"/>
          </p:nvPr>
        </p:nvSpPr>
        <p:spPr>
          <a:xfrm>
            <a:off x="3403800" y="2760900"/>
            <a:ext cx="23364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4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91" name="Google Shape;1591;p23"/>
          <p:cNvSpPr txBox="1"/>
          <p:nvPr>
            <p:ph idx="6" type="subTitle"/>
          </p:nvPr>
        </p:nvSpPr>
        <p:spPr>
          <a:xfrm>
            <a:off x="6087600" y="2760900"/>
            <a:ext cx="23364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4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pic>
        <p:nvPicPr>
          <p:cNvPr id="1592" name="Google Shape;1592;p23"/>
          <p:cNvPicPr preferRelativeResize="0"/>
          <p:nvPr/>
        </p:nvPicPr>
        <p:blipFill>
          <a:blip r:embed="rId3">
            <a:alphaModFix amt="31000"/>
          </a:blip>
          <a:stretch>
            <a:fillRect/>
          </a:stretch>
        </p:blipFill>
        <p:spPr>
          <a:xfrm>
            <a:off x="5145249" y="0"/>
            <a:ext cx="3998746" cy="248554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593" name="Shape 1593"/>
        <p:cNvGrpSpPr/>
        <p:nvPr/>
      </p:nvGrpSpPr>
      <p:grpSpPr>
        <a:xfrm>
          <a:off x="0" y="0"/>
          <a:ext cx="0" cy="0"/>
          <a:chOff x="0" y="0"/>
          <a:chExt cx="0" cy="0"/>
        </a:xfrm>
      </p:grpSpPr>
      <p:pic>
        <p:nvPicPr>
          <p:cNvPr id="1594" name="Google Shape;1594;p24"/>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95" name="Google Shape;1595;p24"/>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596" name="Google Shape;1596;p24"/>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1597" name="Google Shape;1597;p24"/>
          <p:cNvSpPr txBox="1"/>
          <p:nvPr>
            <p:ph idx="1" type="subTitle"/>
          </p:nvPr>
        </p:nvSpPr>
        <p:spPr>
          <a:xfrm>
            <a:off x="1937100" y="1800075"/>
            <a:ext cx="4434900" cy="4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98" name="Google Shape;1598;p24"/>
          <p:cNvSpPr txBox="1"/>
          <p:nvPr>
            <p:ph idx="2" type="subTitle"/>
          </p:nvPr>
        </p:nvSpPr>
        <p:spPr>
          <a:xfrm>
            <a:off x="1937100" y="2985975"/>
            <a:ext cx="4434900" cy="4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99" name="Google Shape;1599;p24"/>
          <p:cNvSpPr txBox="1"/>
          <p:nvPr>
            <p:ph idx="3" type="subTitle"/>
          </p:nvPr>
        </p:nvSpPr>
        <p:spPr>
          <a:xfrm>
            <a:off x="1937100" y="4171825"/>
            <a:ext cx="4434900" cy="4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00" name="Google Shape;1600;p24"/>
          <p:cNvSpPr txBox="1"/>
          <p:nvPr>
            <p:ph idx="4" type="subTitle"/>
          </p:nvPr>
        </p:nvSpPr>
        <p:spPr>
          <a:xfrm>
            <a:off x="1937100" y="1417575"/>
            <a:ext cx="4434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1" name="Google Shape;1601;p24"/>
          <p:cNvSpPr txBox="1"/>
          <p:nvPr>
            <p:ph idx="5" type="subTitle"/>
          </p:nvPr>
        </p:nvSpPr>
        <p:spPr>
          <a:xfrm>
            <a:off x="1937100" y="2603406"/>
            <a:ext cx="4434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2" name="Google Shape;1602;p24"/>
          <p:cNvSpPr txBox="1"/>
          <p:nvPr>
            <p:ph idx="6" type="subTitle"/>
          </p:nvPr>
        </p:nvSpPr>
        <p:spPr>
          <a:xfrm>
            <a:off x="1937100" y="3789336"/>
            <a:ext cx="4434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3" name="Google Shape;1603;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604" name="Shape 1604"/>
        <p:cNvGrpSpPr/>
        <p:nvPr/>
      </p:nvGrpSpPr>
      <p:grpSpPr>
        <a:xfrm>
          <a:off x="0" y="0"/>
          <a:ext cx="0" cy="0"/>
          <a:chOff x="0" y="0"/>
          <a:chExt cx="0" cy="0"/>
        </a:xfrm>
      </p:grpSpPr>
      <p:pic>
        <p:nvPicPr>
          <p:cNvPr id="1605" name="Google Shape;1605;p25"/>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606" name="Google Shape;1606;p25"/>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607" name="Google Shape;1607;p25"/>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1608" name="Google Shape;1608;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09" name="Google Shape;1609;p25"/>
          <p:cNvSpPr txBox="1"/>
          <p:nvPr>
            <p:ph idx="1" type="subTitle"/>
          </p:nvPr>
        </p:nvSpPr>
        <p:spPr>
          <a:xfrm>
            <a:off x="720011" y="1534975"/>
            <a:ext cx="2867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10" name="Google Shape;1610;p25"/>
          <p:cNvSpPr txBox="1"/>
          <p:nvPr>
            <p:ph idx="2" type="subTitle"/>
          </p:nvPr>
        </p:nvSpPr>
        <p:spPr>
          <a:xfrm>
            <a:off x="720011" y="1984675"/>
            <a:ext cx="28671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1" name="Google Shape;1611;p25"/>
          <p:cNvSpPr txBox="1"/>
          <p:nvPr>
            <p:ph idx="3" type="subTitle"/>
          </p:nvPr>
        </p:nvSpPr>
        <p:spPr>
          <a:xfrm>
            <a:off x="4452539" y="1984675"/>
            <a:ext cx="28671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2" name="Google Shape;1612;p25"/>
          <p:cNvSpPr txBox="1"/>
          <p:nvPr>
            <p:ph idx="4" type="subTitle"/>
          </p:nvPr>
        </p:nvSpPr>
        <p:spPr>
          <a:xfrm>
            <a:off x="720011" y="3622575"/>
            <a:ext cx="28671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3" name="Google Shape;1613;p25"/>
          <p:cNvSpPr txBox="1"/>
          <p:nvPr>
            <p:ph idx="5" type="subTitle"/>
          </p:nvPr>
        </p:nvSpPr>
        <p:spPr>
          <a:xfrm>
            <a:off x="4452539" y="3622575"/>
            <a:ext cx="28671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4" name="Google Shape;1614;p25"/>
          <p:cNvSpPr txBox="1"/>
          <p:nvPr>
            <p:ph idx="6" type="subTitle"/>
          </p:nvPr>
        </p:nvSpPr>
        <p:spPr>
          <a:xfrm>
            <a:off x="720011" y="3172875"/>
            <a:ext cx="2867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15" name="Google Shape;1615;p25"/>
          <p:cNvSpPr txBox="1"/>
          <p:nvPr>
            <p:ph idx="7" type="subTitle"/>
          </p:nvPr>
        </p:nvSpPr>
        <p:spPr>
          <a:xfrm>
            <a:off x="4452536" y="1534975"/>
            <a:ext cx="2867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16" name="Google Shape;1616;p25"/>
          <p:cNvSpPr txBox="1"/>
          <p:nvPr>
            <p:ph idx="8" type="subTitle"/>
          </p:nvPr>
        </p:nvSpPr>
        <p:spPr>
          <a:xfrm>
            <a:off x="4452536" y="3172875"/>
            <a:ext cx="2867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617" name="Shape 1617"/>
        <p:cNvGrpSpPr/>
        <p:nvPr/>
      </p:nvGrpSpPr>
      <p:grpSpPr>
        <a:xfrm>
          <a:off x="0" y="0"/>
          <a:ext cx="0" cy="0"/>
          <a:chOff x="0" y="0"/>
          <a:chExt cx="0" cy="0"/>
        </a:xfrm>
      </p:grpSpPr>
      <p:pic>
        <p:nvPicPr>
          <p:cNvPr id="1618" name="Google Shape;1618;p26"/>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619" name="Google Shape;1619;p26"/>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620" name="Google Shape;1620;p26"/>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1621" name="Google Shape;1621;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2" name="Google Shape;1622;p26"/>
          <p:cNvSpPr txBox="1"/>
          <p:nvPr>
            <p:ph idx="1" type="subTitle"/>
          </p:nvPr>
        </p:nvSpPr>
        <p:spPr>
          <a:xfrm>
            <a:off x="861101" y="2030560"/>
            <a:ext cx="205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3" name="Google Shape;1623;p26"/>
          <p:cNvSpPr txBox="1"/>
          <p:nvPr>
            <p:ph idx="2" type="subTitle"/>
          </p:nvPr>
        </p:nvSpPr>
        <p:spPr>
          <a:xfrm>
            <a:off x="3546300" y="2030560"/>
            <a:ext cx="205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4" name="Google Shape;1624;p26"/>
          <p:cNvSpPr txBox="1"/>
          <p:nvPr>
            <p:ph idx="3" type="subTitle"/>
          </p:nvPr>
        </p:nvSpPr>
        <p:spPr>
          <a:xfrm>
            <a:off x="6235699" y="2030560"/>
            <a:ext cx="20472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5" name="Google Shape;1625;p26"/>
          <p:cNvSpPr txBox="1"/>
          <p:nvPr>
            <p:ph idx="4" type="subTitle"/>
          </p:nvPr>
        </p:nvSpPr>
        <p:spPr>
          <a:xfrm>
            <a:off x="861101" y="3685176"/>
            <a:ext cx="205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6" name="Google Shape;1626;p26"/>
          <p:cNvSpPr txBox="1"/>
          <p:nvPr>
            <p:ph idx="5" type="subTitle"/>
          </p:nvPr>
        </p:nvSpPr>
        <p:spPr>
          <a:xfrm>
            <a:off x="3546300" y="3685176"/>
            <a:ext cx="205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7" name="Google Shape;1627;p26"/>
          <p:cNvSpPr txBox="1"/>
          <p:nvPr>
            <p:ph idx="6" type="subTitle"/>
          </p:nvPr>
        </p:nvSpPr>
        <p:spPr>
          <a:xfrm>
            <a:off x="6235699" y="3685176"/>
            <a:ext cx="20472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8" name="Google Shape;1628;p26"/>
          <p:cNvSpPr txBox="1"/>
          <p:nvPr>
            <p:ph idx="7" type="subTitle"/>
          </p:nvPr>
        </p:nvSpPr>
        <p:spPr>
          <a:xfrm>
            <a:off x="861101" y="1548200"/>
            <a:ext cx="20514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29" name="Google Shape;1629;p26"/>
          <p:cNvSpPr txBox="1"/>
          <p:nvPr>
            <p:ph idx="8" type="subTitle"/>
          </p:nvPr>
        </p:nvSpPr>
        <p:spPr>
          <a:xfrm>
            <a:off x="3546300" y="1548200"/>
            <a:ext cx="20514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0" name="Google Shape;1630;p26"/>
          <p:cNvSpPr txBox="1"/>
          <p:nvPr>
            <p:ph idx="9" type="subTitle"/>
          </p:nvPr>
        </p:nvSpPr>
        <p:spPr>
          <a:xfrm>
            <a:off x="6235699" y="1548200"/>
            <a:ext cx="20472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1" name="Google Shape;1631;p26"/>
          <p:cNvSpPr txBox="1"/>
          <p:nvPr>
            <p:ph idx="13" type="subTitle"/>
          </p:nvPr>
        </p:nvSpPr>
        <p:spPr>
          <a:xfrm>
            <a:off x="861101" y="3110375"/>
            <a:ext cx="20514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2" name="Google Shape;1632;p26"/>
          <p:cNvSpPr txBox="1"/>
          <p:nvPr>
            <p:ph idx="14" type="subTitle"/>
          </p:nvPr>
        </p:nvSpPr>
        <p:spPr>
          <a:xfrm>
            <a:off x="3546300" y="3110375"/>
            <a:ext cx="20514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4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3" name="Google Shape;1633;p26"/>
          <p:cNvSpPr txBox="1"/>
          <p:nvPr>
            <p:ph idx="15" type="subTitle"/>
          </p:nvPr>
        </p:nvSpPr>
        <p:spPr>
          <a:xfrm>
            <a:off x="6235699" y="3110375"/>
            <a:ext cx="20472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gradFill>
          <a:gsLst>
            <a:gs pos="0">
              <a:schemeClr val="accent4"/>
            </a:gs>
            <a:gs pos="0">
              <a:schemeClr val="accent5"/>
            </a:gs>
            <a:gs pos="100000">
              <a:schemeClr val="accent3"/>
            </a:gs>
          </a:gsLst>
          <a:path path="circle">
            <a:fillToRect b="50%" l="50%" r="50%" t="50%"/>
          </a:path>
          <a:tileRect/>
        </a:gradFill>
      </p:bgPr>
    </p:bg>
    <p:spTree>
      <p:nvGrpSpPr>
        <p:cNvPr id="1634" name="Shape 1634"/>
        <p:cNvGrpSpPr/>
        <p:nvPr/>
      </p:nvGrpSpPr>
      <p:grpSpPr>
        <a:xfrm>
          <a:off x="0" y="0"/>
          <a:ext cx="0" cy="0"/>
          <a:chOff x="0" y="0"/>
          <a:chExt cx="0" cy="0"/>
        </a:xfrm>
      </p:grpSpPr>
      <p:pic>
        <p:nvPicPr>
          <p:cNvPr id="1635" name="Google Shape;1635;p27"/>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636" name="Google Shape;1636;p27"/>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1637" name="Google Shape;1637;p27"/>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sp>
        <p:nvSpPr>
          <p:cNvPr id="1638" name="Google Shape;1638;p27"/>
          <p:cNvSpPr txBox="1"/>
          <p:nvPr>
            <p:ph hasCustomPrompt="1" type="title"/>
          </p:nvPr>
        </p:nvSpPr>
        <p:spPr>
          <a:xfrm>
            <a:off x="1767475" y="600136"/>
            <a:ext cx="4936200" cy="8283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8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639" name="Google Shape;1639;p27"/>
          <p:cNvSpPr txBox="1"/>
          <p:nvPr>
            <p:ph idx="1" type="subTitle"/>
          </p:nvPr>
        </p:nvSpPr>
        <p:spPr>
          <a:xfrm>
            <a:off x="1767475" y="1324641"/>
            <a:ext cx="49362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0" name="Google Shape;1640;p27"/>
          <p:cNvSpPr txBox="1"/>
          <p:nvPr>
            <p:ph hasCustomPrompt="1" idx="2" type="title"/>
          </p:nvPr>
        </p:nvSpPr>
        <p:spPr>
          <a:xfrm>
            <a:off x="2065125" y="1975371"/>
            <a:ext cx="4936200" cy="8283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8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641" name="Google Shape;1641;p27"/>
          <p:cNvSpPr txBox="1"/>
          <p:nvPr>
            <p:ph idx="3" type="subTitle"/>
          </p:nvPr>
        </p:nvSpPr>
        <p:spPr>
          <a:xfrm>
            <a:off x="2065125" y="2699876"/>
            <a:ext cx="49362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2" name="Google Shape;1642;p27"/>
          <p:cNvSpPr txBox="1"/>
          <p:nvPr>
            <p:ph hasCustomPrompt="1" idx="4" type="title"/>
          </p:nvPr>
        </p:nvSpPr>
        <p:spPr>
          <a:xfrm>
            <a:off x="2369925" y="3350619"/>
            <a:ext cx="4936200" cy="8283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8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643" name="Google Shape;1643;p27"/>
          <p:cNvSpPr txBox="1"/>
          <p:nvPr>
            <p:ph idx="5" type="subTitle"/>
          </p:nvPr>
        </p:nvSpPr>
        <p:spPr>
          <a:xfrm>
            <a:off x="2369925" y="4075124"/>
            <a:ext cx="49362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gradFill>
          <a:gsLst>
            <a:gs pos="0">
              <a:schemeClr val="accent4"/>
            </a:gs>
            <a:gs pos="0">
              <a:schemeClr val="accent5"/>
            </a:gs>
            <a:gs pos="100000">
              <a:schemeClr val="accent3"/>
            </a:gs>
          </a:gsLst>
          <a:path path="circle">
            <a:fillToRect b="50%" l="50%" r="50%" t="50%"/>
          </a:path>
          <a:tileRect/>
        </a:gradFill>
      </p:bgPr>
    </p:bg>
    <p:spTree>
      <p:nvGrpSpPr>
        <p:cNvPr id="1644" name="Shape 1644"/>
        <p:cNvGrpSpPr/>
        <p:nvPr/>
      </p:nvGrpSpPr>
      <p:grpSpPr>
        <a:xfrm>
          <a:off x="0" y="0"/>
          <a:ext cx="0" cy="0"/>
          <a:chOff x="0" y="0"/>
          <a:chExt cx="0" cy="0"/>
        </a:xfrm>
      </p:grpSpPr>
      <p:pic>
        <p:nvPicPr>
          <p:cNvPr id="1645" name="Google Shape;1645;p28"/>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646" name="Google Shape;1646;p28"/>
          <p:cNvPicPr preferRelativeResize="0"/>
          <p:nvPr/>
        </p:nvPicPr>
        <p:blipFill>
          <a:blip r:embed="rId2">
            <a:alphaModFix amt="31000"/>
          </a:blip>
          <a:stretch>
            <a:fillRect/>
          </a:stretch>
        </p:blipFill>
        <p:spPr>
          <a:xfrm>
            <a:off x="5145249" y="0"/>
            <a:ext cx="3998746" cy="2485548"/>
          </a:xfrm>
          <a:prstGeom prst="rect">
            <a:avLst/>
          </a:prstGeom>
          <a:noFill/>
          <a:ln>
            <a:noFill/>
          </a:ln>
        </p:spPr>
      </p:pic>
      <p:grpSp>
        <p:nvGrpSpPr>
          <p:cNvPr id="1647" name="Google Shape;1647;p28"/>
          <p:cNvGrpSpPr/>
          <p:nvPr/>
        </p:nvGrpSpPr>
        <p:grpSpPr>
          <a:xfrm>
            <a:off x="-2360366" y="3271308"/>
            <a:ext cx="7418510" cy="3952111"/>
            <a:chOff x="233350" y="949250"/>
            <a:chExt cx="7137300" cy="3802300"/>
          </a:xfrm>
        </p:grpSpPr>
        <p:sp>
          <p:nvSpPr>
            <p:cNvPr id="1648" name="Google Shape;1648;p2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99" name="Google Shape;1699;p28"/>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pic>
        <p:nvPicPr>
          <p:cNvPr id="1700" name="Google Shape;1700;p28"/>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701" name="Google Shape;1701;p28"/>
          <p:cNvGrpSpPr/>
          <p:nvPr/>
        </p:nvGrpSpPr>
        <p:grpSpPr>
          <a:xfrm>
            <a:off x="3631984" y="-1145242"/>
            <a:ext cx="7418510" cy="3952111"/>
            <a:chOff x="233350" y="949250"/>
            <a:chExt cx="7137300" cy="3802300"/>
          </a:xfrm>
        </p:grpSpPr>
        <p:sp>
          <p:nvSpPr>
            <p:cNvPr id="1702" name="Google Shape;1702;p2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p28"/>
          <p:cNvGrpSpPr/>
          <p:nvPr/>
        </p:nvGrpSpPr>
        <p:grpSpPr>
          <a:xfrm>
            <a:off x="862884" y="740708"/>
            <a:ext cx="7418510" cy="3952111"/>
            <a:chOff x="233350" y="949250"/>
            <a:chExt cx="7137300" cy="3802300"/>
          </a:xfrm>
        </p:grpSpPr>
        <p:sp>
          <p:nvSpPr>
            <p:cNvPr id="1754" name="Google Shape;1754;p2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28"/>
          <p:cNvGrpSpPr/>
          <p:nvPr/>
        </p:nvGrpSpPr>
        <p:grpSpPr>
          <a:xfrm>
            <a:off x="-712600" y="1030450"/>
            <a:ext cx="6731026" cy="2333700"/>
            <a:chOff x="-712600" y="1030450"/>
            <a:chExt cx="6731026" cy="2333700"/>
          </a:xfrm>
        </p:grpSpPr>
        <p:grpSp>
          <p:nvGrpSpPr>
            <p:cNvPr id="1806" name="Google Shape;1806;p28"/>
            <p:cNvGrpSpPr/>
            <p:nvPr/>
          </p:nvGrpSpPr>
          <p:grpSpPr>
            <a:xfrm>
              <a:off x="-712600" y="1030463"/>
              <a:ext cx="2091929" cy="2333568"/>
              <a:chOff x="-331600" y="1429425"/>
              <a:chExt cx="1677300" cy="1693200"/>
            </a:xfrm>
          </p:grpSpPr>
          <p:sp>
            <p:nvSpPr>
              <p:cNvPr id="1807" name="Google Shape;1807;p28"/>
              <p:cNvSpPr/>
              <p:nvPr/>
            </p:nvSpPr>
            <p:spPr>
              <a:xfrm>
                <a:off x="-331600" y="2713125"/>
                <a:ext cx="1677300" cy="4095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8"/>
              <p:cNvSpPr/>
              <p:nvPr/>
            </p:nvSpPr>
            <p:spPr>
              <a:xfrm>
                <a:off x="-331600" y="1429425"/>
                <a:ext cx="1677300" cy="4095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8"/>
              <p:cNvSpPr/>
              <p:nvPr/>
            </p:nvSpPr>
            <p:spPr>
              <a:xfrm>
                <a:off x="-331600" y="1838925"/>
                <a:ext cx="1677300" cy="8742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0" name="Google Shape;1810;p28"/>
            <p:cNvSpPr/>
            <p:nvPr/>
          </p:nvSpPr>
          <p:spPr>
            <a:xfrm>
              <a:off x="505326" y="1030450"/>
              <a:ext cx="5513100" cy="2333700"/>
            </a:xfrm>
            <a:prstGeom prst="parallelogram">
              <a:avLst>
                <a:gd fmla="val 26351" name="adj"/>
              </a:avLst>
            </a:prstGeom>
            <a:gradFill>
              <a:gsLst>
                <a:gs pos="0">
                  <a:schemeClr val="lt1"/>
                </a:gs>
                <a:gs pos="5200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1" name="Google Shape;1811;p28"/>
          <p:cNvSpPr txBox="1"/>
          <p:nvPr>
            <p:ph type="ctrTitle"/>
          </p:nvPr>
        </p:nvSpPr>
        <p:spPr>
          <a:xfrm>
            <a:off x="1259425" y="1030438"/>
            <a:ext cx="4284000" cy="9501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5200">
                <a:solidFill>
                  <a:schemeClr val="accent3"/>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12" name="Google Shape;1812;p28"/>
          <p:cNvSpPr txBox="1"/>
          <p:nvPr>
            <p:ph idx="1" type="subTitle"/>
          </p:nvPr>
        </p:nvSpPr>
        <p:spPr>
          <a:xfrm>
            <a:off x="1259425" y="1986400"/>
            <a:ext cx="4293900" cy="135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lgn="ctr">
              <a:lnSpc>
                <a:spcPct val="100000"/>
              </a:lnSpc>
              <a:spcBef>
                <a:spcPts val="0"/>
              </a:spcBef>
              <a:spcAft>
                <a:spcPts val="0"/>
              </a:spcAft>
              <a:buClr>
                <a:schemeClr val="accent3"/>
              </a:buClr>
              <a:buSzPts val="1800"/>
              <a:buNone/>
              <a:defRPr sz="1800">
                <a:solidFill>
                  <a:schemeClr val="accent3"/>
                </a:solidFill>
              </a:defRPr>
            </a:lvl2pPr>
            <a:lvl3pPr lvl="2" rtl="0" algn="ctr">
              <a:lnSpc>
                <a:spcPct val="100000"/>
              </a:lnSpc>
              <a:spcBef>
                <a:spcPts val="0"/>
              </a:spcBef>
              <a:spcAft>
                <a:spcPts val="0"/>
              </a:spcAft>
              <a:buClr>
                <a:schemeClr val="accent3"/>
              </a:buClr>
              <a:buSzPts val="1800"/>
              <a:buNone/>
              <a:defRPr sz="1800">
                <a:solidFill>
                  <a:schemeClr val="accent3"/>
                </a:solidFill>
              </a:defRPr>
            </a:lvl3pPr>
            <a:lvl4pPr lvl="3" rtl="0" algn="ctr">
              <a:lnSpc>
                <a:spcPct val="100000"/>
              </a:lnSpc>
              <a:spcBef>
                <a:spcPts val="0"/>
              </a:spcBef>
              <a:spcAft>
                <a:spcPts val="0"/>
              </a:spcAft>
              <a:buClr>
                <a:schemeClr val="accent3"/>
              </a:buClr>
              <a:buSzPts val="1800"/>
              <a:buNone/>
              <a:defRPr sz="1800">
                <a:solidFill>
                  <a:schemeClr val="accent3"/>
                </a:solidFill>
              </a:defRPr>
            </a:lvl4pPr>
            <a:lvl5pPr lvl="4" rtl="0" algn="ctr">
              <a:lnSpc>
                <a:spcPct val="100000"/>
              </a:lnSpc>
              <a:spcBef>
                <a:spcPts val="0"/>
              </a:spcBef>
              <a:spcAft>
                <a:spcPts val="0"/>
              </a:spcAft>
              <a:buClr>
                <a:schemeClr val="accent3"/>
              </a:buClr>
              <a:buSzPts val="1800"/>
              <a:buNone/>
              <a:defRPr sz="1800">
                <a:solidFill>
                  <a:schemeClr val="accent3"/>
                </a:solidFill>
              </a:defRPr>
            </a:lvl5pPr>
            <a:lvl6pPr lvl="5" rtl="0" algn="ctr">
              <a:lnSpc>
                <a:spcPct val="100000"/>
              </a:lnSpc>
              <a:spcBef>
                <a:spcPts val="0"/>
              </a:spcBef>
              <a:spcAft>
                <a:spcPts val="0"/>
              </a:spcAft>
              <a:buClr>
                <a:schemeClr val="accent3"/>
              </a:buClr>
              <a:buSzPts val="1800"/>
              <a:buNone/>
              <a:defRPr sz="1800">
                <a:solidFill>
                  <a:schemeClr val="accent3"/>
                </a:solidFill>
              </a:defRPr>
            </a:lvl6pPr>
            <a:lvl7pPr lvl="6" rtl="0" algn="ctr">
              <a:lnSpc>
                <a:spcPct val="100000"/>
              </a:lnSpc>
              <a:spcBef>
                <a:spcPts val="0"/>
              </a:spcBef>
              <a:spcAft>
                <a:spcPts val="0"/>
              </a:spcAft>
              <a:buClr>
                <a:schemeClr val="accent3"/>
              </a:buClr>
              <a:buSzPts val="1800"/>
              <a:buNone/>
              <a:defRPr sz="1800">
                <a:solidFill>
                  <a:schemeClr val="accent3"/>
                </a:solidFill>
              </a:defRPr>
            </a:lvl7pPr>
            <a:lvl8pPr lvl="7" rtl="0" algn="ctr">
              <a:lnSpc>
                <a:spcPct val="100000"/>
              </a:lnSpc>
              <a:spcBef>
                <a:spcPts val="0"/>
              </a:spcBef>
              <a:spcAft>
                <a:spcPts val="0"/>
              </a:spcAft>
              <a:buClr>
                <a:schemeClr val="accent3"/>
              </a:buClr>
              <a:buSzPts val="1800"/>
              <a:buNone/>
              <a:defRPr sz="1800">
                <a:solidFill>
                  <a:schemeClr val="accent3"/>
                </a:solidFill>
              </a:defRPr>
            </a:lvl8pPr>
            <a:lvl9pPr lvl="8" rtl="0" algn="ctr">
              <a:lnSpc>
                <a:spcPct val="100000"/>
              </a:lnSpc>
              <a:spcBef>
                <a:spcPts val="0"/>
              </a:spcBef>
              <a:spcAft>
                <a:spcPts val="0"/>
              </a:spcAft>
              <a:buClr>
                <a:schemeClr val="accent3"/>
              </a:buClr>
              <a:buSzPts val="1800"/>
              <a:buNone/>
              <a:defRPr sz="1800">
                <a:solidFill>
                  <a:schemeClr val="accent3"/>
                </a:solidFill>
              </a:defRPr>
            </a:lvl9pPr>
          </a:lstStyle>
          <a:p/>
        </p:txBody>
      </p:sp>
      <p:sp>
        <p:nvSpPr>
          <p:cNvPr id="1813" name="Google Shape;1813;p28"/>
          <p:cNvSpPr/>
          <p:nvPr/>
        </p:nvSpPr>
        <p:spPr>
          <a:xfrm>
            <a:off x="644925" y="3569075"/>
            <a:ext cx="5693100" cy="609600"/>
          </a:xfrm>
          <a:prstGeom prst="parallelogram">
            <a:avLst>
              <a:gd fmla="val 26351"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300"/>
              </a:spcBef>
              <a:spcAft>
                <a:spcPts val="0"/>
              </a:spcAft>
              <a:buClr>
                <a:schemeClr val="dk1"/>
              </a:buClr>
              <a:buSzPts val="1100"/>
              <a:buFont typeface="Arial"/>
              <a:buNone/>
            </a:pPr>
            <a:r>
              <a:rPr lang="en" sz="1200">
                <a:solidFill>
                  <a:schemeClr val="lt1"/>
                </a:solidFill>
                <a:latin typeface="Lato"/>
                <a:ea typeface="Lato"/>
                <a:cs typeface="Lato"/>
                <a:sym typeface="Lato"/>
              </a:rPr>
              <a:t>CREDITS: This presentation template was created by </a:t>
            </a:r>
            <a:r>
              <a:rPr b="1" lang="en" sz="1200">
                <a:solidFill>
                  <a:schemeClr val="lt1"/>
                </a:solidFill>
                <a:uFill>
                  <a:noFill/>
                </a:uFill>
                <a:latin typeface="Lato"/>
                <a:ea typeface="Lato"/>
                <a:cs typeface="Lato"/>
                <a:sym typeface="Lato"/>
                <a:hlinkClick r:id="rId4">
                  <a:extLst>
                    <a:ext uri="{A12FA001-AC4F-418D-AE19-62706E023703}">
                      <ahyp:hlinkClr val="tx"/>
                    </a:ext>
                  </a:extLst>
                </a:hlinkClick>
              </a:rPr>
              <a:t>Slidesgo</a:t>
            </a:r>
            <a:r>
              <a:rPr lang="en" sz="1200">
                <a:solidFill>
                  <a:schemeClr val="lt1"/>
                </a:solidFill>
                <a:latin typeface="Lato"/>
                <a:ea typeface="Lato"/>
                <a:cs typeface="Lato"/>
                <a:sym typeface="Lato"/>
              </a:rPr>
              <a:t>, and includes icons by </a:t>
            </a:r>
            <a:r>
              <a:rPr b="1" lang="en" sz="1200">
                <a:solidFill>
                  <a:schemeClr val="lt1"/>
                </a:solidFill>
                <a:uFill>
                  <a:noFill/>
                </a:uFill>
                <a:latin typeface="Lato"/>
                <a:ea typeface="Lato"/>
                <a:cs typeface="Lato"/>
                <a:sym typeface="Lato"/>
                <a:hlinkClick r:id="rId5">
                  <a:extLst>
                    <a:ext uri="{A12FA001-AC4F-418D-AE19-62706E023703}">
                      <ahyp:hlinkClr val="tx"/>
                    </a:ext>
                  </a:extLst>
                </a:hlinkClick>
              </a:rPr>
              <a:t>Flaticon</a:t>
            </a:r>
            <a:r>
              <a:rPr b="1" lang="en" sz="1200">
                <a:solidFill>
                  <a:schemeClr val="lt1"/>
                </a:solidFill>
                <a:latin typeface="Lato"/>
                <a:ea typeface="Lato"/>
                <a:cs typeface="Lato"/>
                <a:sym typeface="Lato"/>
              </a:rPr>
              <a:t> </a:t>
            </a:r>
            <a:r>
              <a:rPr lang="en" sz="1200">
                <a:solidFill>
                  <a:schemeClr val="lt1"/>
                </a:solidFill>
                <a:latin typeface="Lato"/>
                <a:ea typeface="Lato"/>
                <a:cs typeface="Lato"/>
                <a:sym typeface="Lato"/>
              </a:rPr>
              <a:t>and infographics &amp; images by </a:t>
            </a:r>
            <a:r>
              <a:rPr b="1" lang="en" sz="1200">
                <a:solidFill>
                  <a:schemeClr val="lt1"/>
                </a:solidFill>
                <a:uFill>
                  <a:noFill/>
                </a:uFill>
                <a:latin typeface="Lato"/>
                <a:ea typeface="Lato"/>
                <a:cs typeface="Lato"/>
                <a:sym typeface="Lato"/>
                <a:hlinkClick r:id="rId6">
                  <a:extLst>
                    <a:ext uri="{A12FA001-AC4F-418D-AE19-62706E023703}">
                      <ahyp:hlinkClr val="tx"/>
                    </a:ext>
                  </a:extLst>
                </a:hlinkClick>
              </a:rPr>
              <a:t>Freepik</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814" name="Shape 1814"/>
        <p:cNvGrpSpPr/>
        <p:nvPr/>
      </p:nvGrpSpPr>
      <p:grpSpPr>
        <a:xfrm>
          <a:off x="0" y="0"/>
          <a:ext cx="0" cy="0"/>
          <a:chOff x="0" y="0"/>
          <a:chExt cx="0" cy="0"/>
        </a:xfrm>
      </p:grpSpPr>
      <p:pic>
        <p:nvPicPr>
          <p:cNvPr id="1815" name="Google Shape;1815;p29"/>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816" name="Google Shape;1816;p29"/>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817" name="Google Shape;1817;p29"/>
          <p:cNvPicPr preferRelativeResize="0"/>
          <p:nvPr/>
        </p:nvPicPr>
        <p:blipFill>
          <a:blip r:embed="rId3">
            <a:alphaModFix amt="31000"/>
          </a:blip>
          <a:stretch>
            <a:fillRect/>
          </a:stretch>
        </p:blipFill>
        <p:spPr>
          <a:xfrm>
            <a:off x="5145249" y="0"/>
            <a:ext cx="3998746" cy="248554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gradFill>
          <a:gsLst>
            <a:gs pos="0">
              <a:schemeClr val="accent4"/>
            </a:gs>
            <a:gs pos="0">
              <a:schemeClr val="accent5"/>
            </a:gs>
            <a:gs pos="100000">
              <a:schemeClr val="accent3"/>
            </a:gs>
          </a:gsLst>
          <a:path path="circle">
            <a:fillToRect b="50%" l="50%" r="50%" t="50%"/>
          </a:path>
          <a:tileRect/>
        </a:gradFill>
      </p:bgPr>
    </p:bg>
    <p:spTree>
      <p:nvGrpSpPr>
        <p:cNvPr id="1818" name="Shape 1818"/>
        <p:cNvGrpSpPr/>
        <p:nvPr/>
      </p:nvGrpSpPr>
      <p:grpSpPr>
        <a:xfrm>
          <a:off x="0" y="0"/>
          <a:ext cx="0" cy="0"/>
          <a:chOff x="0" y="0"/>
          <a:chExt cx="0" cy="0"/>
        </a:xfrm>
      </p:grpSpPr>
      <p:pic>
        <p:nvPicPr>
          <p:cNvPr id="1819" name="Google Shape;1819;p30"/>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820" name="Google Shape;1820;p30"/>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1821" name="Google Shape;1821;p30"/>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822" name="Google Shape;1822;p30"/>
          <p:cNvGrpSpPr/>
          <p:nvPr/>
        </p:nvGrpSpPr>
        <p:grpSpPr>
          <a:xfrm>
            <a:off x="4306859" y="3271308"/>
            <a:ext cx="7418510" cy="3952111"/>
            <a:chOff x="233350" y="949250"/>
            <a:chExt cx="7137300" cy="3802300"/>
          </a:xfrm>
        </p:grpSpPr>
        <p:sp>
          <p:nvSpPr>
            <p:cNvPr id="1823" name="Google Shape;1823;p3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74" name="Google Shape;1874;p30"/>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875" name="Google Shape;1875;p30"/>
          <p:cNvGrpSpPr/>
          <p:nvPr/>
        </p:nvGrpSpPr>
        <p:grpSpPr>
          <a:xfrm>
            <a:off x="-1177041" y="-1145242"/>
            <a:ext cx="7418510" cy="3952111"/>
            <a:chOff x="233350" y="949250"/>
            <a:chExt cx="7137300" cy="3802300"/>
          </a:xfrm>
        </p:grpSpPr>
        <p:sp>
          <p:nvSpPr>
            <p:cNvPr id="1876" name="Google Shape;1876;p3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30"/>
          <p:cNvGrpSpPr/>
          <p:nvPr/>
        </p:nvGrpSpPr>
        <p:grpSpPr>
          <a:xfrm>
            <a:off x="862884" y="740708"/>
            <a:ext cx="7418510" cy="3952111"/>
            <a:chOff x="233350" y="949250"/>
            <a:chExt cx="7137300" cy="3802300"/>
          </a:xfrm>
        </p:grpSpPr>
        <p:sp>
          <p:nvSpPr>
            <p:cNvPr id="1928" name="Google Shape;1928;p3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3" name="Shape 333"/>
        <p:cNvGrpSpPr/>
        <p:nvPr/>
      </p:nvGrpSpPr>
      <p:grpSpPr>
        <a:xfrm>
          <a:off x="0" y="0"/>
          <a:ext cx="0" cy="0"/>
          <a:chOff x="0" y="0"/>
          <a:chExt cx="0" cy="0"/>
        </a:xfrm>
      </p:grpSpPr>
      <p:pic>
        <p:nvPicPr>
          <p:cNvPr id="334" name="Google Shape;334;p4"/>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335" name="Google Shape;335;p4"/>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336" name="Google Shape;336;p4"/>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337" name="Google Shape;33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500"/>
              <a:buNone/>
              <a:defRPr>
                <a:solidFill>
                  <a:schemeClr val="lt2"/>
                </a:solidFill>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p:txBody>
      </p:sp>
      <p:sp>
        <p:nvSpPr>
          <p:cNvPr id="338" name="Google Shape;338;p4"/>
          <p:cNvSpPr txBox="1"/>
          <p:nvPr>
            <p:ph idx="1" type="body"/>
          </p:nvPr>
        </p:nvSpPr>
        <p:spPr>
          <a:xfrm>
            <a:off x="720000" y="1303775"/>
            <a:ext cx="7704000" cy="3265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9" name="Shape 339"/>
        <p:cNvGrpSpPr/>
        <p:nvPr/>
      </p:nvGrpSpPr>
      <p:grpSpPr>
        <a:xfrm>
          <a:off x="0" y="0"/>
          <a:ext cx="0" cy="0"/>
          <a:chOff x="0" y="0"/>
          <a:chExt cx="0" cy="0"/>
        </a:xfrm>
      </p:grpSpPr>
      <p:pic>
        <p:nvPicPr>
          <p:cNvPr id="340" name="Google Shape;340;p5"/>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341" name="Google Shape;341;p5"/>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342" name="Google Shape;342;p5"/>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343" name="Google Shape;343;p5"/>
          <p:cNvSpPr txBox="1"/>
          <p:nvPr>
            <p:ph idx="1" type="subTitle"/>
          </p:nvPr>
        </p:nvSpPr>
        <p:spPr>
          <a:xfrm>
            <a:off x="719988" y="2811634"/>
            <a:ext cx="2589300" cy="479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b="1" i="1" sz="2400">
                <a:latin typeface="Exo"/>
                <a:ea typeface="Exo"/>
                <a:cs typeface="Exo"/>
                <a:sym typeface="Exo"/>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44" name="Google Shape;344;p5"/>
          <p:cNvSpPr txBox="1"/>
          <p:nvPr>
            <p:ph idx="2" type="subTitle"/>
          </p:nvPr>
        </p:nvSpPr>
        <p:spPr>
          <a:xfrm>
            <a:off x="4374863" y="2811634"/>
            <a:ext cx="2589300" cy="47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i="1" sz="2400">
                <a:latin typeface="Exo"/>
                <a:ea typeface="Exo"/>
                <a:cs typeface="Exo"/>
                <a:sym typeface="Exo"/>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45" name="Google Shape;345;p5"/>
          <p:cNvSpPr txBox="1"/>
          <p:nvPr>
            <p:ph idx="3" type="subTitle"/>
          </p:nvPr>
        </p:nvSpPr>
        <p:spPr>
          <a:xfrm>
            <a:off x="719988" y="3306959"/>
            <a:ext cx="2589300" cy="10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6" name="Google Shape;346;p5"/>
          <p:cNvSpPr txBox="1"/>
          <p:nvPr>
            <p:ph idx="4" type="subTitle"/>
          </p:nvPr>
        </p:nvSpPr>
        <p:spPr>
          <a:xfrm>
            <a:off x="4374863" y="3306959"/>
            <a:ext cx="2589300" cy="10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7" name="Google Shape;34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8" name="Shape 348"/>
        <p:cNvGrpSpPr/>
        <p:nvPr/>
      </p:nvGrpSpPr>
      <p:grpSpPr>
        <a:xfrm>
          <a:off x="0" y="0"/>
          <a:ext cx="0" cy="0"/>
          <a:chOff x="0" y="0"/>
          <a:chExt cx="0" cy="0"/>
        </a:xfrm>
      </p:grpSpPr>
      <p:pic>
        <p:nvPicPr>
          <p:cNvPr id="349" name="Google Shape;349;p6"/>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sp>
        <p:nvSpPr>
          <p:cNvPr id="350" name="Google Shape;35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51" name="Google Shape;351;p6"/>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352" name="Google Shape;352;p6"/>
          <p:cNvPicPr preferRelativeResize="0"/>
          <p:nvPr/>
        </p:nvPicPr>
        <p:blipFill>
          <a:blip r:embed="rId3">
            <a:alphaModFix amt="31000"/>
          </a:blip>
          <a:stretch>
            <a:fillRect/>
          </a:stretch>
        </p:blipFill>
        <p:spPr>
          <a:xfrm>
            <a:off x="5145249" y="0"/>
            <a:ext cx="3998746" cy="248554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3" name="Shape 353"/>
        <p:cNvGrpSpPr/>
        <p:nvPr/>
      </p:nvGrpSpPr>
      <p:grpSpPr>
        <a:xfrm>
          <a:off x="0" y="0"/>
          <a:ext cx="0" cy="0"/>
          <a:chOff x="0" y="0"/>
          <a:chExt cx="0" cy="0"/>
        </a:xfrm>
      </p:grpSpPr>
      <p:pic>
        <p:nvPicPr>
          <p:cNvPr id="354" name="Google Shape;354;p7"/>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355" name="Google Shape;355;p7"/>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356" name="Google Shape;356;p7"/>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357" name="Google Shape;357;p7"/>
          <p:cNvGrpSpPr/>
          <p:nvPr/>
        </p:nvGrpSpPr>
        <p:grpSpPr>
          <a:xfrm>
            <a:off x="-611175" y="1522150"/>
            <a:ext cx="8349702" cy="3066025"/>
            <a:chOff x="-266075" y="1645875"/>
            <a:chExt cx="8349702" cy="3066025"/>
          </a:xfrm>
        </p:grpSpPr>
        <p:sp>
          <p:nvSpPr>
            <p:cNvPr id="358" name="Google Shape;358;p7"/>
            <p:cNvSpPr/>
            <p:nvPr/>
          </p:nvSpPr>
          <p:spPr>
            <a:xfrm>
              <a:off x="-266075" y="1645875"/>
              <a:ext cx="1498500" cy="30660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499327" y="1645900"/>
              <a:ext cx="7584300" cy="3066000"/>
            </a:xfrm>
            <a:prstGeom prst="parallelogram">
              <a:avLst>
                <a:gd fmla="val 2327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7"/>
          <p:cNvSpPr txBox="1"/>
          <p:nvPr>
            <p:ph idx="1" type="subTitle"/>
          </p:nvPr>
        </p:nvSpPr>
        <p:spPr>
          <a:xfrm>
            <a:off x="1049200" y="1825350"/>
            <a:ext cx="3601200" cy="225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95959"/>
              </a:buClr>
              <a:buSzPts val="1000"/>
              <a:buFont typeface="Anaheim"/>
              <a:buChar char="●"/>
              <a:defRPr>
                <a:solidFill>
                  <a:schemeClr val="dk1"/>
                </a:solidFill>
              </a:defRPr>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361" name="Google Shape;361;p7"/>
          <p:cNvSpPr/>
          <p:nvPr>
            <p:ph idx="2" type="pic"/>
          </p:nvPr>
        </p:nvSpPr>
        <p:spPr>
          <a:xfrm>
            <a:off x="4827709" y="1522200"/>
            <a:ext cx="3601200" cy="2859900"/>
          </a:xfrm>
          <a:prstGeom prst="parallelogram">
            <a:avLst>
              <a:gd fmla="val 25000" name="adj"/>
            </a:avLst>
          </a:prstGeom>
          <a:noFill/>
          <a:ln>
            <a:noFill/>
          </a:ln>
        </p:spPr>
      </p:sp>
      <p:sp>
        <p:nvSpPr>
          <p:cNvPr id="362" name="Google Shape;362;p7"/>
          <p:cNvSpPr txBox="1"/>
          <p:nvPr>
            <p:ph type="title"/>
          </p:nvPr>
        </p:nvSpPr>
        <p:spPr>
          <a:xfrm>
            <a:off x="1049200" y="706100"/>
            <a:ext cx="5370000" cy="761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accent4"/>
            </a:gs>
            <a:gs pos="0">
              <a:schemeClr val="accent5"/>
            </a:gs>
            <a:gs pos="100000">
              <a:schemeClr val="accent3"/>
            </a:gs>
          </a:gsLst>
          <a:path path="circle">
            <a:fillToRect b="50%" l="50%" r="50%" t="50%"/>
          </a:path>
          <a:tileRect/>
        </a:gradFill>
      </p:bgPr>
    </p:bg>
    <p:spTree>
      <p:nvGrpSpPr>
        <p:cNvPr id="363" name="Shape 363"/>
        <p:cNvGrpSpPr/>
        <p:nvPr/>
      </p:nvGrpSpPr>
      <p:grpSpPr>
        <a:xfrm>
          <a:off x="0" y="0"/>
          <a:ext cx="0" cy="0"/>
          <a:chOff x="0" y="0"/>
          <a:chExt cx="0" cy="0"/>
        </a:xfrm>
      </p:grpSpPr>
      <p:grpSp>
        <p:nvGrpSpPr>
          <p:cNvPr id="364" name="Google Shape;364;p8"/>
          <p:cNvGrpSpPr/>
          <p:nvPr/>
        </p:nvGrpSpPr>
        <p:grpSpPr>
          <a:xfrm>
            <a:off x="2776259" y="3271308"/>
            <a:ext cx="7418510" cy="3952111"/>
            <a:chOff x="233350" y="949250"/>
            <a:chExt cx="7137300" cy="3802300"/>
          </a:xfrm>
        </p:grpSpPr>
        <p:sp>
          <p:nvSpPr>
            <p:cNvPr id="365" name="Google Shape;365;p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8"/>
          <p:cNvGrpSpPr/>
          <p:nvPr/>
        </p:nvGrpSpPr>
        <p:grpSpPr>
          <a:xfrm>
            <a:off x="862884" y="740708"/>
            <a:ext cx="7418510" cy="3952111"/>
            <a:chOff x="233350" y="949250"/>
            <a:chExt cx="7137300" cy="3802300"/>
          </a:xfrm>
        </p:grpSpPr>
        <p:sp>
          <p:nvSpPr>
            <p:cNvPr id="417" name="Google Shape;417;p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8" name="Google Shape;468;p8"/>
          <p:cNvPicPr preferRelativeResize="0"/>
          <p:nvPr/>
        </p:nvPicPr>
        <p:blipFill>
          <a:blip r:embed="rId2">
            <a:alphaModFix amt="31000"/>
          </a:blip>
          <a:stretch>
            <a:fillRect/>
          </a:stretch>
        </p:blipFill>
        <p:spPr>
          <a:xfrm>
            <a:off x="5145249" y="0"/>
            <a:ext cx="3998746" cy="2485548"/>
          </a:xfrm>
          <a:prstGeom prst="rect">
            <a:avLst/>
          </a:prstGeom>
          <a:noFill/>
          <a:ln>
            <a:noFill/>
          </a:ln>
        </p:spPr>
      </p:pic>
      <p:grpSp>
        <p:nvGrpSpPr>
          <p:cNvPr id="469" name="Google Shape;469;p8"/>
          <p:cNvGrpSpPr/>
          <p:nvPr/>
        </p:nvGrpSpPr>
        <p:grpSpPr>
          <a:xfrm>
            <a:off x="-825716" y="-1145242"/>
            <a:ext cx="7418510" cy="3952111"/>
            <a:chOff x="233350" y="949250"/>
            <a:chExt cx="7137300" cy="3802300"/>
          </a:xfrm>
        </p:grpSpPr>
        <p:sp>
          <p:nvSpPr>
            <p:cNvPr id="470" name="Google Shape;470;p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1" name="Google Shape;521;p8"/>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sp>
        <p:nvSpPr>
          <p:cNvPr id="522" name="Google Shape;522;p8"/>
          <p:cNvSpPr/>
          <p:nvPr>
            <p:ph idx="2" type="pic"/>
          </p:nvPr>
        </p:nvSpPr>
        <p:spPr>
          <a:xfrm>
            <a:off x="4578600" y="282875"/>
            <a:ext cx="4565400" cy="4860600"/>
          </a:xfrm>
          <a:prstGeom prst="rect">
            <a:avLst/>
          </a:prstGeom>
          <a:noFill/>
          <a:ln>
            <a:noFill/>
          </a:ln>
        </p:spPr>
      </p:sp>
      <p:pic>
        <p:nvPicPr>
          <p:cNvPr id="523" name="Google Shape;523;p8"/>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grpSp>
        <p:nvGrpSpPr>
          <p:cNvPr id="524" name="Google Shape;524;p8"/>
          <p:cNvGrpSpPr/>
          <p:nvPr/>
        </p:nvGrpSpPr>
        <p:grpSpPr>
          <a:xfrm>
            <a:off x="-915875" y="1130225"/>
            <a:ext cx="8246275" cy="2180700"/>
            <a:chOff x="-915875" y="1130225"/>
            <a:chExt cx="8246275" cy="2180700"/>
          </a:xfrm>
        </p:grpSpPr>
        <p:sp>
          <p:nvSpPr>
            <p:cNvPr id="525" name="Google Shape;525;p8"/>
            <p:cNvSpPr/>
            <p:nvPr/>
          </p:nvSpPr>
          <p:spPr>
            <a:xfrm>
              <a:off x="-915875" y="1130225"/>
              <a:ext cx="3172500" cy="2180700"/>
            </a:xfrm>
            <a:prstGeom prst="parallelogram">
              <a:avLst>
                <a:gd fmla="val 25869" name="adj"/>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1452800" y="1130225"/>
              <a:ext cx="5877600" cy="2180700"/>
            </a:xfrm>
            <a:prstGeom prst="parallelogram">
              <a:avLst>
                <a:gd fmla="val 26351" name="adj"/>
              </a:avLst>
            </a:prstGeom>
            <a:gradFill>
              <a:gsLst>
                <a:gs pos="0">
                  <a:schemeClr val="lt1"/>
                </a:gs>
                <a:gs pos="50000">
                  <a:schemeClr val="accent2"/>
                </a:gs>
                <a:gs pos="100000">
                  <a:srgbClr val="E7E7E7">
                    <a:alpha val="63137"/>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 name="Google Shape;527;p8"/>
          <p:cNvSpPr txBox="1"/>
          <p:nvPr>
            <p:ph type="title"/>
          </p:nvPr>
        </p:nvSpPr>
        <p:spPr>
          <a:xfrm>
            <a:off x="1976325" y="1130225"/>
            <a:ext cx="5038500" cy="21807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solidFill>
                  <a:schemeClr val="accent3"/>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8" name="Shape 528"/>
        <p:cNvGrpSpPr/>
        <p:nvPr/>
      </p:nvGrpSpPr>
      <p:grpSpPr>
        <a:xfrm>
          <a:off x="0" y="0"/>
          <a:ext cx="0" cy="0"/>
          <a:chOff x="0" y="0"/>
          <a:chExt cx="0" cy="0"/>
        </a:xfrm>
      </p:grpSpPr>
      <p:pic>
        <p:nvPicPr>
          <p:cNvPr id="529" name="Google Shape;529;p9"/>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530" name="Google Shape;530;p9"/>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531" name="Google Shape;531;p9"/>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532" name="Google Shape;532;p9"/>
          <p:cNvGrpSpPr/>
          <p:nvPr/>
        </p:nvGrpSpPr>
        <p:grpSpPr>
          <a:xfrm>
            <a:off x="-1114975" y="973925"/>
            <a:ext cx="9340500" cy="2473299"/>
            <a:chOff x="-1114975" y="1261041"/>
            <a:chExt cx="9340500" cy="2621409"/>
          </a:xfrm>
        </p:grpSpPr>
        <p:sp>
          <p:nvSpPr>
            <p:cNvPr id="533" name="Google Shape;533;p9"/>
            <p:cNvSpPr/>
            <p:nvPr/>
          </p:nvSpPr>
          <p:spPr>
            <a:xfrm>
              <a:off x="-1114975" y="1261050"/>
              <a:ext cx="2395800" cy="26214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9"/>
            <p:cNvSpPr/>
            <p:nvPr/>
          </p:nvSpPr>
          <p:spPr>
            <a:xfrm>
              <a:off x="499325" y="1261041"/>
              <a:ext cx="7726200" cy="2621400"/>
            </a:xfrm>
            <a:prstGeom prst="parallelogram">
              <a:avLst>
                <a:gd fmla="val 2327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 name="Google Shape;535;p9"/>
          <p:cNvSpPr txBox="1"/>
          <p:nvPr>
            <p:ph idx="1" type="subTitle"/>
          </p:nvPr>
        </p:nvSpPr>
        <p:spPr>
          <a:xfrm>
            <a:off x="2195425" y="3538339"/>
            <a:ext cx="4753200" cy="55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6" name="Google Shape;536;p9"/>
          <p:cNvSpPr txBox="1"/>
          <p:nvPr>
            <p:ph type="title"/>
          </p:nvPr>
        </p:nvSpPr>
        <p:spPr>
          <a:xfrm>
            <a:off x="2195363" y="1314775"/>
            <a:ext cx="4753200" cy="1791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105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537" name="Shape 537"/>
        <p:cNvGrpSpPr/>
        <p:nvPr/>
      </p:nvGrpSpPr>
      <p:grpSpPr>
        <a:xfrm>
          <a:off x="0" y="0"/>
          <a:ext cx="0" cy="0"/>
          <a:chOff x="0" y="0"/>
          <a:chExt cx="0" cy="0"/>
        </a:xfrm>
      </p:grpSpPr>
      <p:sp>
        <p:nvSpPr>
          <p:cNvPr id="538" name="Google Shape;538;p10"/>
          <p:cNvSpPr/>
          <p:nvPr/>
        </p:nvSpPr>
        <p:spPr>
          <a:xfrm>
            <a:off x="0" y="3137675"/>
            <a:ext cx="9144000" cy="2012700"/>
          </a:xfrm>
          <a:prstGeom prst="parallelogram">
            <a:avLst>
              <a:gd fmla="val 0" name="adj"/>
            </a:avLst>
          </a:prstGeom>
          <a:gradFill>
            <a:gsLst>
              <a:gs pos="0">
                <a:srgbClr val="2532E7">
                  <a:alpha val="0"/>
                </a:srgbClr>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txBox="1"/>
          <p:nvPr>
            <p:ph type="title"/>
          </p:nvPr>
        </p:nvSpPr>
        <p:spPr>
          <a:xfrm>
            <a:off x="1412150" y="3643600"/>
            <a:ext cx="63198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0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dk1"/>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3500"/>
              <a:buFont typeface="Exo ExtraBold"/>
              <a:buNone/>
              <a:defRPr i="1" sz="3500">
                <a:solidFill>
                  <a:schemeClr val="lt2"/>
                </a:solidFill>
                <a:latin typeface="Exo ExtraBold"/>
                <a:ea typeface="Exo ExtraBold"/>
                <a:cs typeface="Exo ExtraBold"/>
                <a:sym typeface="Exo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1pPr>
            <a:lvl2pPr indent="-317500" lvl="1" marL="9144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2pPr>
            <a:lvl3pPr indent="-317500" lvl="2" marL="13716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21.jp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9.jp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14.jp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1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hyperlink" Target="https://github.com/htmw/2024F-Team-Spirit/wiki"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7.jpg"/><Relationship Id="rId5"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p31"/>
          <p:cNvSpPr/>
          <p:nvPr/>
        </p:nvSpPr>
        <p:spPr>
          <a:xfrm>
            <a:off x="1318575" y="3122775"/>
            <a:ext cx="6125700" cy="609600"/>
          </a:xfrm>
          <a:prstGeom prst="parallelogram">
            <a:avLst>
              <a:gd fmla="val 26351" name="adj"/>
            </a:avLst>
          </a:prstGeom>
          <a:gradFill>
            <a:gsLst>
              <a:gs pos="0">
                <a:schemeClr val="accent4"/>
              </a:gs>
              <a:gs pos="64000">
                <a:schemeClr val="accent3"/>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4" name="Google Shape;1984;p31"/>
          <p:cNvGrpSpPr/>
          <p:nvPr/>
        </p:nvGrpSpPr>
        <p:grpSpPr>
          <a:xfrm>
            <a:off x="-286507" y="1429425"/>
            <a:ext cx="8500732" cy="1693200"/>
            <a:chOff x="-286507" y="1429425"/>
            <a:chExt cx="8500732" cy="1693200"/>
          </a:xfrm>
        </p:grpSpPr>
        <p:grpSp>
          <p:nvGrpSpPr>
            <p:cNvPr id="1985" name="Google Shape;1985;p31"/>
            <p:cNvGrpSpPr/>
            <p:nvPr/>
          </p:nvGrpSpPr>
          <p:grpSpPr>
            <a:xfrm>
              <a:off x="-286507" y="1429425"/>
              <a:ext cx="3848733" cy="1693200"/>
              <a:chOff x="-331600" y="1429425"/>
              <a:chExt cx="1677300" cy="1693200"/>
            </a:xfrm>
          </p:grpSpPr>
          <p:sp>
            <p:nvSpPr>
              <p:cNvPr id="1986" name="Google Shape;1986;p31"/>
              <p:cNvSpPr/>
              <p:nvPr/>
            </p:nvSpPr>
            <p:spPr>
              <a:xfrm>
                <a:off x="-331600" y="2713125"/>
                <a:ext cx="1677300" cy="4095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1"/>
              <p:cNvSpPr/>
              <p:nvPr/>
            </p:nvSpPr>
            <p:spPr>
              <a:xfrm>
                <a:off x="-331600" y="1429425"/>
                <a:ext cx="1677300" cy="4095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1"/>
              <p:cNvSpPr/>
              <p:nvPr/>
            </p:nvSpPr>
            <p:spPr>
              <a:xfrm>
                <a:off x="-331600" y="1838925"/>
                <a:ext cx="1677300" cy="8742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9" name="Google Shape;1989;p31"/>
            <p:cNvSpPr/>
            <p:nvPr/>
          </p:nvSpPr>
          <p:spPr>
            <a:xfrm>
              <a:off x="644925" y="1429425"/>
              <a:ext cx="7569300" cy="1693200"/>
            </a:xfrm>
            <a:prstGeom prst="parallelogram">
              <a:avLst>
                <a:gd fmla="val 26351" name="adj"/>
              </a:avLst>
            </a:prstGeom>
            <a:gradFill>
              <a:gsLst>
                <a:gs pos="0">
                  <a:schemeClr val="lt1"/>
                </a:gs>
                <a:gs pos="5200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0" name="Google Shape;1990;p31"/>
          <p:cNvSpPr txBox="1"/>
          <p:nvPr>
            <p:ph type="ctrTitle"/>
          </p:nvPr>
        </p:nvSpPr>
        <p:spPr>
          <a:xfrm>
            <a:off x="1188725" y="1581825"/>
            <a:ext cx="6766500" cy="138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SENTIMENTPULSE</a:t>
            </a:r>
            <a:endParaRPr>
              <a:solidFill>
                <a:schemeClr val="lt2"/>
              </a:solidFill>
            </a:endParaRPr>
          </a:p>
        </p:txBody>
      </p:sp>
      <p:sp>
        <p:nvSpPr>
          <p:cNvPr id="1991" name="Google Shape;1991;p31"/>
          <p:cNvSpPr txBox="1"/>
          <p:nvPr>
            <p:ph idx="1" type="subTitle"/>
          </p:nvPr>
        </p:nvSpPr>
        <p:spPr>
          <a:xfrm>
            <a:off x="1594151" y="3198850"/>
            <a:ext cx="4139700" cy="4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Team Spirit</a:t>
            </a:r>
            <a:endParaRPr/>
          </a:p>
        </p:txBody>
      </p:sp>
      <p:pic>
        <p:nvPicPr>
          <p:cNvPr id="1992" name="Google Shape;1992;p31"/>
          <p:cNvPicPr preferRelativeResize="0"/>
          <p:nvPr/>
        </p:nvPicPr>
        <p:blipFill>
          <a:blip r:embed="rId3">
            <a:alphaModFix/>
          </a:blip>
          <a:stretch>
            <a:fillRect/>
          </a:stretch>
        </p:blipFill>
        <p:spPr>
          <a:xfrm>
            <a:off x="131100" y="2752875"/>
            <a:ext cx="1062190" cy="747900"/>
          </a:xfrm>
          <a:prstGeom prst="rect">
            <a:avLst/>
          </a:prstGeom>
          <a:noFill/>
          <a:ln>
            <a:noFill/>
          </a:ln>
        </p:spPr>
      </p:pic>
      <p:pic>
        <p:nvPicPr>
          <p:cNvPr id="1993" name="Google Shape;1993;p31"/>
          <p:cNvPicPr preferRelativeResize="0"/>
          <p:nvPr/>
        </p:nvPicPr>
        <p:blipFill>
          <a:blip r:embed="rId4">
            <a:alphaModFix/>
          </a:blip>
          <a:stretch>
            <a:fillRect/>
          </a:stretch>
        </p:blipFill>
        <p:spPr>
          <a:xfrm>
            <a:off x="7414125" y="851825"/>
            <a:ext cx="1632200" cy="1149250"/>
          </a:xfrm>
          <a:prstGeom prst="rect">
            <a:avLst/>
          </a:prstGeom>
          <a:noFill/>
          <a:ln>
            <a:noFill/>
          </a:ln>
        </p:spPr>
      </p:pic>
      <p:sp>
        <p:nvSpPr>
          <p:cNvPr id="1994" name="Google Shape;1994;p31"/>
          <p:cNvSpPr/>
          <p:nvPr/>
        </p:nvSpPr>
        <p:spPr>
          <a:xfrm>
            <a:off x="5898425" y="826687"/>
            <a:ext cx="2056800" cy="609600"/>
          </a:xfrm>
          <a:prstGeom prst="parallelogram">
            <a:avLst>
              <a:gd fmla="val 26351" name="adj"/>
            </a:avLst>
          </a:prstGeom>
          <a:gradFill>
            <a:gsLst>
              <a:gs pos="0">
                <a:schemeClr val="accent6"/>
              </a:gs>
              <a:gs pos="100000">
                <a:srgbClr val="E5E500">
                  <a:alpha val="87058"/>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000">
                <a:solidFill>
                  <a:schemeClr val="accent4"/>
                </a:solidFill>
                <a:latin typeface="Exo ExtraBold"/>
                <a:ea typeface="Exo ExtraBold"/>
                <a:cs typeface="Exo ExtraBold"/>
                <a:sym typeface="Exo ExtraBold"/>
              </a:rPr>
              <a:t>LIVE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grpSp>
        <p:nvGrpSpPr>
          <p:cNvPr id="2136" name="Google Shape;2136;p40"/>
          <p:cNvGrpSpPr/>
          <p:nvPr/>
        </p:nvGrpSpPr>
        <p:grpSpPr>
          <a:xfrm>
            <a:off x="-132725" y="445025"/>
            <a:ext cx="8499425" cy="681300"/>
            <a:chOff x="-132725" y="445025"/>
            <a:chExt cx="8499425" cy="681300"/>
          </a:xfrm>
        </p:grpSpPr>
        <p:sp>
          <p:nvSpPr>
            <p:cNvPr id="2137" name="Google Shape;2137;p40"/>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0"/>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9" name="Google Shape;2139;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Description</a:t>
            </a:r>
            <a:endParaRPr/>
          </a:p>
        </p:txBody>
      </p:sp>
      <p:pic>
        <p:nvPicPr>
          <p:cNvPr id="2140" name="Google Shape;2140;p40"/>
          <p:cNvPicPr preferRelativeResize="0"/>
          <p:nvPr/>
        </p:nvPicPr>
        <p:blipFill>
          <a:blip r:embed="rId3">
            <a:alphaModFix/>
          </a:blip>
          <a:stretch>
            <a:fillRect/>
          </a:stretch>
        </p:blipFill>
        <p:spPr>
          <a:xfrm>
            <a:off x="7637600" y="752050"/>
            <a:ext cx="1062190" cy="747900"/>
          </a:xfrm>
          <a:prstGeom prst="rect">
            <a:avLst/>
          </a:prstGeom>
          <a:noFill/>
          <a:ln>
            <a:noFill/>
          </a:ln>
        </p:spPr>
      </p:pic>
      <p:pic>
        <p:nvPicPr>
          <p:cNvPr id="2141" name="Google Shape;2141;p40"/>
          <p:cNvPicPr preferRelativeResize="0"/>
          <p:nvPr/>
        </p:nvPicPr>
        <p:blipFill>
          <a:blip r:embed="rId4">
            <a:alphaModFix/>
          </a:blip>
          <a:stretch>
            <a:fillRect/>
          </a:stretch>
        </p:blipFill>
        <p:spPr>
          <a:xfrm>
            <a:off x="2453450" y="1240050"/>
            <a:ext cx="4056432" cy="3712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5" name="Shape 2145"/>
        <p:cNvGrpSpPr/>
        <p:nvPr/>
      </p:nvGrpSpPr>
      <p:grpSpPr>
        <a:xfrm>
          <a:off x="0" y="0"/>
          <a:ext cx="0" cy="0"/>
          <a:chOff x="0" y="0"/>
          <a:chExt cx="0" cy="0"/>
        </a:xfrm>
      </p:grpSpPr>
      <p:grpSp>
        <p:nvGrpSpPr>
          <p:cNvPr id="2146" name="Google Shape;2146;p41"/>
          <p:cNvGrpSpPr/>
          <p:nvPr/>
        </p:nvGrpSpPr>
        <p:grpSpPr>
          <a:xfrm>
            <a:off x="-266525" y="2071425"/>
            <a:ext cx="8602851" cy="1116875"/>
            <a:chOff x="-266525" y="2071425"/>
            <a:chExt cx="8602851" cy="1116875"/>
          </a:xfrm>
        </p:grpSpPr>
        <p:sp>
          <p:nvSpPr>
            <p:cNvPr id="2147" name="Google Shape;2147;p41"/>
            <p:cNvSpPr/>
            <p:nvPr/>
          </p:nvSpPr>
          <p:spPr>
            <a:xfrm>
              <a:off x="-266525" y="2071425"/>
              <a:ext cx="2874998" cy="1116855"/>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1"/>
            <p:cNvSpPr/>
            <p:nvPr/>
          </p:nvSpPr>
          <p:spPr>
            <a:xfrm>
              <a:off x="1147865" y="2071445"/>
              <a:ext cx="7188461" cy="1116855"/>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9" name="Google Shape;2149;p41"/>
          <p:cNvSpPr/>
          <p:nvPr/>
        </p:nvSpPr>
        <p:spPr>
          <a:xfrm>
            <a:off x="2005000" y="1078688"/>
            <a:ext cx="1911300" cy="992700"/>
          </a:xfrm>
          <a:prstGeom prst="parallelogram">
            <a:avLst>
              <a:gd fmla="val 26205" name="adj"/>
            </a:avLst>
          </a:prstGeom>
          <a:gradFill>
            <a:gsLst>
              <a:gs pos="0">
                <a:schemeClr val="accent4"/>
              </a:gs>
              <a:gs pos="64000">
                <a:schemeClr val="accent3"/>
              </a:gs>
              <a:gs pos="100000">
                <a:srgbClr val="000655">
                  <a:alpha val="66666"/>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1"/>
          <p:cNvSpPr txBox="1"/>
          <p:nvPr>
            <p:ph type="title"/>
          </p:nvPr>
        </p:nvSpPr>
        <p:spPr>
          <a:xfrm>
            <a:off x="1597925" y="2208950"/>
            <a:ext cx="6302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PERSONAS</a:t>
            </a:r>
            <a:endParaRPr/>
          </a:p>
        </p:txBody>
      </p:sp>
      <p:sp>
        <p:nvSpPr>
          <p:cNvPr id="2151" name="Google Shape;2151;p41"/>
          <p:cNvSpPr txBox="1"/>
          <p:nvPr>
            <p:ph idx="2" type="title"/>
          </p:nvPr>
        </p:nvSpPr>
        <p:spPr>
          <a:xfrm>
            <a:off x="2368650" y="1129975"/>
            <a:ext cx="1184100" cy="8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152" name="Google Shape;2152;p41"/>
          <p:cNvSpPr/>
          <p:nvPr/>
        </p:nvSpPr>
        <p:spPr>
          <a:xfrm>
            <a:off x="5619675" y="1461812"/>
            <a:ext cx="2056800" cy="609600"/>
          </a:xfrm>
          <a:prstGeom prst="parallelogram">
            <a:avLst>
              <a:gd fmla="val 26351" name="adj"/>
            </a:avLst>
          </a:prstGeom>
          <a:gradFill>
            <a:gsLst>
              <a:gs pos="0">
                <a:schemeClr val="accent6"/>
              </a:gs>
              <a:gs pos="100000">
                <a:srgbClr val="E5E500">
                  <a:alpha val="87058"/>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accent4"/>
                </a:solidFill>
                <a:latin typeface="Exo ExtraBold"/>
                <a:ea typeface="Exo ExtraBold"/>
                <a:cs typeface="Exo ExtraBold"/>
                <a:sym typeface="Exo ExtraBold"/>
              </a:rPr>
              <a:t>LIVE</a:t>
            </a:r>
            <a:endParaRPr/>
          </a:p>
        </p:txBody>
      </p:sp>
      <p:pic>
        <p:nvPicPr>
          <p:cNvPr id="2153" name="Google Shape;2153;p41"/>
          <p:cNvPicPr preferRelativeResize="0"/>
          <p:nvPr/>
        </p:nvPicPr>
        <p:blipFill>
          <a:blip r:embed="rId3">
            <a:alphaModFix/>
          </a:blip>
          <a:stretch>
            <a:fillRect/>
          </a:stretch>
        </p:blipFill>
        <p:spPr>
          <a:xfrm>
            <a:off x="5217035" y="1078700"/>
            <a:ext cx="1138031" cy="801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7" name="Shape 2157"/>
        <p:cNvGrpSpPr/>
        <p:nvPr/>
      </p:nvGrpSpPr>
      <p:grpSpPr>
        <a:xfrm>
          <a:off x="0" y="0"/>
          <a:ext cx="0" cy="0"/>
          <a:chOff x="0" y="0"/>
          <a:chExt cx="0" cy="0"/>
        </a:xfrm>
      </p:grpSpPr>
      <p:pic>
        <p:nvPicPr>
          <p:cNvPr id="2158" name="Google Shape;2158;p42"/>
          <p:cNvPicPr preferRelativeResize="0"/>
          <p:nvPr>
            <p:ph idx="2" type="pic"/>
          </p:nvPr>
        </p:nvPicPr>
        <p:blipFill rotWithShape="1">
          <a:blip r:embed="rId3">
            <a:alphaModFix/>
          </a:blip>
          <a:srcRect b="10796" l="0" r="0" t="10796"/>
          <a:stretch/>
        </p:blipFill>
        <p:spPr>
          <a:xfrm>
            <a:off x="688825" y="1729450"/>
            <a:ext cx="2638800" cy="2599800"/>
          </a:xfrm>
          <a:prstGeom prst="parallelogram">
            <a:avLst>
              <a:gd fmla="val 25000" name="adj"/>
            </a:avLst>
          </a:prstGeom>
        </p:spPr>
      </p:pic>
      <p:grpSp>
        <p:nvGrpSpPr>
          <p:cNvPr id="2159" name="Google Shape;2159;p42"/>
          <p:cNvGrpSpPr/>
          <p:nvPr/>
        </p:nvGrpSpPr>
        <p:grpSpPr>
          <a:xfrm>
            <a:off x="-132725" y="445025"/>
            <a:ext cx="8499425" cy="681300"/>
            <a:chOff x="-132725" y="445025"/>
            <a:chExt cx="8499425" cy="681300"/>
          </a:xfrm>
        </p:grpSpPr>
        <p:sp>
          <p:nvSpPr>
            <p:cNvPr id="2160" name="Google Shape;2160;p4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2" name="Google Shape;2162;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Rajesh Verma (India)</a:t>
            </a:r>
            <a:endParaRPr/>
          </a:p>
        </p:txBody>
      </p:sp>
      <p:sp>
        <p:nvSpPr>
          <p:cNvPr id="2163" name="Google Shape;2163;p42"/>
          <p:cNvSpPr txBox="1"/>
          <p:nvPr>
            <p:ph idx="1" type="subTitle"/>
          </p:nvPr>
        </p:nvSpPr>
        <p:spPr>
          <a:xfrm>
            <a:off x="3575975" y="1729450"/>
            <a:ext cx="4404600" cy="31521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Age</a:t>
            </a:r>
            <a:r>
              <a:rPr lang="en" sz="1100">
                <a:latin typeface="Arial"/>
                <a:ea typeface="Arial"/>
                <a:cs typeface="Arial"/>
                <a:sym typeface="Arial"/>
              </a:rPr>
              <a:t>: 35</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Occupation</a:t>
            </a:r>
            <a:r>
              <a:rPr lang="en" sz="1100">
                <a:latin typeface="Arial"/>
                <a:ea typeface="Arial"/>
                <a:cs typeface="Arial"/>
                <a:sym typeface="Arial"/>
              </a:rPr>
              <a:t>: Software Engineer</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Experience with Investing</a:t>
            </a:r>
            <a:r>
              <a:rPr lang="en" sz="1100">
                <a:latin typeface="Arial"/>
                <a:ea typeface="Arial"/>
                <a:cs typeface="Arial"/>
                <a:sym typeface="Arial"/>
              </a:rPr>
              <a:t>: 5 years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Location</a:t>
            </a:r>
            <a:r>
              <a:rPr lang="en" sz="1100">
                <a:latin typeface="Arial"/>
                <a:ea typeface="Arial"/>
                <a:cs typeface="Arial"/>
                <a:sym typeface="Arial"/>
              </a:rPr>
              <a:t>: Bengaluru, India</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Investment Strategy</a:t>
            </a:r>
            <a:r>
              <a:rPr lang="en" sz="1100">
                <a:latin typeface="Arial"/>
                <a:ea typeface="Arial"/>
                <a:cs typeface="Arial"/>
                <a:sym typeface="Arial"/>
              </a:rPr>
              <a:t>: Rajesh focuses on Indian stocks with occasional investments in U.S. tech stocks. He uses fundamental analysis and stays updated through financial news. However, he struggles to keep up with the sheer volume of news and seeks AI-driven tools to help quickly evaluate relevant stock-related information.</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Goal</a:t>
            </a:r>
            <a:r>
              <a:rPr lang="en" sz="1100">
                <a:latin typeface="Arial"/>
                <a:ea typeface="Arial"/>
                <a:cs typeface="Arial"/>
                <a:sym typeface="Arial"/>
              </a:rPr>
              <a:t>: To make faster, data-driven decisions on stock purchases or sales, particularly for his tech-heavy portfolio, while balancing his work schedule.</a:t>
            </a:r>
            <a:endParaRPr/>
          </a:p>
        </p:txBody>
      </p:sp>
      <p:pic>
        <p:nvPicPr>
          <p:cNvPr id="2164" name="Google Shape;2164;p42"/>
          <p:cNvPicPr preferRelativeResize="0"/>
          <p:nvPr/>
        </p:nvPicPr>
        <p:blipFill>
          <a:blip r:embed="rId4">
            <a:alphaModFix/>
          </a:blip>
          <a:stretch>
            <a:fillRect/>
          </a:stretch>
        </p:blipFill>
        <p:spPr>
          <a:xfrm>
            <a:off x="7637600" y="752050"/>
            <a:ext cx="1062190" cy="747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8" name="Shape 2168"/>
        <p:cNvGrpSpPr/>
        <p:nvPr/>
      </p:nvGrpSpPr>
      <p:grpSpPr>
        <a:xfrm>
          <a:off x="0" y="0"/>
          <a:ext cx="0" cy="0"/>
          <a:chOff x="0" y="0"/>
          <a:chExt cx="0" cy="0"/>
        </a:xfrm>
      </p:grpSpPr>
      <p:pic>
        <p:nvPicPr>
          <p:cNvPr id="2169" name="Google Shape;2169;p43"/>
          <p:cNvPicPr preferRelativeResize="0"/>
          <p:nvPr>
            <p:ph idx="2" type="pic"/>
          </p:nvPr>
        </p:nvPicPr>
        <p:blipFill rotWithShape="1">
          <a:blip r:embed="rId3">
            <a:alphaModFix/>
          </a:blip>
          <a:srcRect b="0" l="4726" r="4726" t="0"/>
          <a:stretch/>
        </p:blipFill>
        <p:spPr>
          <a:xfrm>
            <a:off x="376775" y="1422000"/>
            <a:ext cx="3199200" cy="3152100"/>
          </a:xfrm>
          <a:prstGeom prst="parallelogram">
            <a:avLst>
              <a:gd fmla="val 25000" name="adj"/>
            </a:avLst>
          </a:prstGeom>
        </p:spPr>
      </p:pic>
      <p:grpSp>
        <p:nvGrpSpPr>
          <p:cNvPr id="2170" name="Google Shape;2170;p43"/>
          <p:cNvGrpSpPr/>
          <p:nvPr/>
        </p:nvGrpSpPr>
        <p:grpSpPr>
          <a:xfrm>
            <a:off x="-132725" y="445025"/>
            <a:ext cx="8499425" cy="681300"/>
            <a:chOff x="-132725" y="445025"/>
            <a:chExt cx="8499425" cy="681300"/>
          </a:xfrm>
        </p:grpSpPr>
        <p:sp>
          <p:nvSpPr>
            <p:cNvPr id="2171" name="Google Shape;2171;p43"/>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3"/>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3" name="Google Shape;2173;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Elsa Thompson (United States)</a:t>
            </a:r>
            <a:endParaRPr/>
          </a:p>
        </p:txBody>
      </p:sp>
      <p:sp>
        <p:nvSpPr>
          <p:cNvPr id="2174" name="Google Shape;2174;p43"/>
          <p:cNvSpPr txBox="1"/>
          <p:nvPr>
            <p:ph idx="1" type="subTitle"/>
          </p:nvPr>
        </p:nvSpPr>
        <p:spPr>
          <a:xfrm>
            <a:off x="3515075" y="1687100"/>
            <a:ext cx="4465500" cy="31944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Age</a:t>
            </a:r>
            <a:r>
              <a:rPr lang="en" sz="1100">
                <a:latin typeface="Arial"/>
                <a:ea typeface="Arial"/>
                <a:cs typeface="Arial"/>
                <a:sym typeface="Arial"/>
              </a:rPr>
              <a:t>: 28</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Occupation</a:t>
            </a:r>
            <a:r>
              <a:rPr lang="en" sz="1100">
                <a:latin typeface="Arial"/>
                <a:ea typeface="Arial"/>
                <a:cs typeface="Arial"/>
                <a:sym typeface="Arial"/>
              </a:rPr>
              <a:t>: Financial Analyst</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Experience with Investing</a:t>
            </a:r>
            <a:r>
              <a:rPr lang="en" sz="1100">
                <a:latin typeface="Arial"/>
                <a:ea typeface="Arial"/>
                <a:cs typeface="Arial"/>
                <a:sym typeface="Arial"/>
              </a:rPr>
              <a:t>: 7 years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Location</a:t>
            </a:r>
            <a:r>
              <a:rPr lang="en" sz="1100">
                <a:latin typeface="Arial"/>
                <a:ea typeface="Arial"/>
                <a:cs typeface="Arial"/>
                <a:sym typeface="Arial"/>
              </a:rPr>
              <a:t>: New York, USA</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Investment Strategy</a:t>
            </a:r>
            <a:r>
              <a:rPr lang="en" sz="1100">
                <a:latin typeface="Arial"/>
                <a:ea typeface="Arial"/>
                <a:cs typeface="Arial"/>
                <a:sym typeface="Arial"/>
              </a:rPr>
              <a:t>: Elsa tracks market trends, particularly in the energy and healthcare sectors. She relies on research and sentiment data to make informed decisions but finds it challenging to manually sift through a large volume of news. She needs an AI-driven platform to prioritize relevant news efficiently.</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Goal</a:t>
            </a:r>
            <a:r>
              <a:rPr lang="en" sz="1100">
                <a:latin typeface="Arial"/>
                <a:ea typeface="Arial"/>
                <a:cs typeface="Arial"/>
                <a:sym typeface="Arial"/>
              </a:rPr>
              <a:t>: To improve her efficiency in analyzing news to make informed recommendations to clients and colleagues, while staying ahead of fast-moving market trends.</a:t>
            </a:r>
            <a:endParaRPr b="1" sz="1100">
              <a:latin typeface="Arial"/>
              <a:ea typeface="Arial"/>
              <a:cs typeface="Arial"/>
              <a:sym typeface="Arial"/>
            </a:endParaRPr>
          </a:p>
        </p:txBody>
      </p:sp>
      <p:pic>
        <p:nvPicPr>
          <p:cNvPr id="2175" name="Google Shape;2175;p43"/>
          <p:cNvPicPr preferRelativeResize="0"/>
          <p:nvPr/>
        </p:nvPicPr>
        <p:blipFill>
          <a:blip r:embed="rId4">
            <a:alphaModFix/>
          </a:blip>
          <a:stretch>
            <a:fillRect/>
          </a:stretch>
        </p:blipFill>
        <p:spPr>
          <a:xfrm>
            <a:off x="7637600" y="752050"/>
            <a:ext cx="1062190" cy="747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9" name="Shape 2179"/>
        <p:cNvGrpSpPr/>
        <p:nvPr/>
      </p:nvGrpSpPr>
      <p:grpSpPr>
        <a:xfrm>
          <a:off x="0" y="0"/>
          <a:ext cx="0" cy="0"/>
          <a:chOff x="0" y="0"/>
          <a:chExt cx="0" cy="0"/>
        </a:xfrm>
      </p:grpSpPr>
      <p:pic>
        <p:nvPicPr>
          <p:cNvPr id="2180" name="Google Shape;2180;p44"/>
          <p:cNvPicPr preferRelativeResize="0"/>
          <p:nvPr>
            <p:ph idx="2" type="pic"/>
          </p:nvPr>
        </p:nvPicPr>
        <p:blipFill rotWithShape="1">
          <a:blip r:embed="rId3">
            <a:alphaModFix/>
          </a:blip>
          <a:srcRect b="0" l="16197" r="16197" t="0"/>
          <a:stretch/>
        </p:blipFill>
        <p:spPr>
          <a:xfrm>
            <a:off x="376775" y="1422000"/>
            <a:ext cx="3199200" cy="3152100"/>
          </a:xfrm>
          <a:prstGeom prst="parallelogram">
            <a:avLst>
              <a:gd fmla="val 25000" name="adj"/>
            </a:avLst>
          </a:prstGeom>
        </p:spPr>
      </p:pic>
      <p:grpSp>
        <p:nvGrpSpPr>
          <p:cNvPr id="2181" name="Google Shape;2181;p44"/>
          <p:cNvGrpSpPr/>
          <p:nvPr/>
        </p:nvGrpSpPr>
        <p:grpSpPr>
          <a:xfrm>
            <a:off x="-132725" y="445025"/>
            <a:ext cx="8499425" cy="681300"/>
            <a:chOff x="-132725" y="445025"/>
            <a:chExt cx="8499425" cy="681300"/>
          </a:xfrm>
        </p:grpSpPr>
        <p:sp>
          <p:nvSpPr>
            <p:cNvPr id="2182" name="Google Shape;2182;p44"/>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4"/>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4" name="Google Shape;2184;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Lucas Müller (Germany, Europe)</a:t>
            </a:r>
            <a:endParaRPr/>
          </a:p>
        </p:txBody>
      </p:sp>
      <p:sp>
        <p:nvSpPr>
          <p:cNvPr id="2185" name="Google Shape;2185;p44"/>
          <p:cNvSpPr txBox="1"/>
          <p:nvPr>
            <p:ph idx="1" type="subTitle"/>
          </p:nvPr>
        </p:nvSpPr>
        <p:spPr>
          <a:xfrm>
            <a:off x="3515075" y="1687100"/>
            <a:ext cx="4465500" cy="31944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Age</a:t>
            </a:r>
            <a:r>
              <a:rPr lang="en" sz="1100">
                <a:latin typeface="Arial"/>
                <a:ea typeface="Arial"/>
                <a:cs typeface="Arial"/>
                <a:sym typeface="Arial"/>
              </a:rPr>
              <a:t>: 45</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Occupation</a:t>
            </a:r>
            <a:r>
              <a:rPr lang="en" sz="1100">
                <a:latin typeface="Arial"/>
                <a:ea typeface="Arial"/>
                <a:cs typeface="Arial"/>
                <a:sym typeface="Arial"/>
              </a:rPr>
              <a:t>: Independent Investor &amp; Trader</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Experience with Investing</a:t>
            </a:r>
            <a:r>
              <a:rPr lang="en" sz="1100">
                <a:latin typeface="Arial"/>
                <a:ea typeface="Arial"/>
                <a:cs typeface="Arial"/>
                <a:sym typeface="Arial"/>
              </a:rPr>
              <a:t>: 15 years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Location</a:t>
            </a:r>
            <a:r>
              <a:rPr lang="en" sz="1100">
                <a:latin typeface="Arial"/>
                <a:ea typeface="Arial"/>
                <a:cs typeface="Arial"/>
                <a:sym typeface="Arial"/>
              </a:rPr>
              <a:t>: Munich, Germany</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Investment Strategy</a:t>
            </a:r>
            <a:r>
              <a:rPr lang="en" sz="1100">
                <a:latin typeface="Arial"/>
                <a:ea typeface="Arial"/>
                <a:cs typeface="Arial"/>
                <a:sym typeface="Arial"/>
              </a:rPr>
              <a:t>: Lucas focuses on European and U.S. stock markets, relying on global news to inform his decisions. He’s interested in using AI tools to assess the impact of international news on specific stocks, aiming to automate part of his decision-making process and reduce emotional trading.</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Goal</a:t>
            </a:r>
            <a:r>
              <a:rPr lang="en" sz="1100">
                <a:latin typeface="Arial"/>
                <a:ea typeface="Arial"/>
                <a:cs typeface="Arial"/>
                <a:sym typeface="Arial"/>
              </a:rPr>
              <a:t>: To leverage AI-driven sentiment analysis to enhance his stock trading strategies and make faster, more informed decisions, particularly when reacting to international news.</a:t>
            </a:r>
            <a:endParaRPr sz="1800">
              <a:solidFill>
                <a:srgbClr val="666666"/>
              </a:solidFill>
              <a:latin typeface="Source Code Pro"/>
              <a:ea typeface="Source Code Pro"/>
              <a:cs typeface="Source Code Pro"/>
              <a:sym typeface="Source Code Pro"/>
            </a:endParaRPr>
          </a:p>
          <a:p>
            <a:pPr indent="-298450" lvl="0" marL="457200" rtl="0" algn="l">
              <a:lnSpc>
                <a:spcPct val="115000"/>
              </a:lnSpc>
              <a:spcBef>
                <a:spcPts val="0"/>
              </a:spcBef>
              <a:spcAft>
                <a:spcPts val="0"/>
              </a:spcAft>
              <a:buSzPts val="1100"/>
              <a:buFont typeface="Arial"/>
              <a:buChar char="●"/>
            </a:pPr>
            <a:r>
              <a:t/>
            </a:r>
            <a:endParaRPr b="1" sz="1100">
              <a:latin typeface="Arial"/>
              <a:ea typeface="Arial"/>
              <a:cs typeface="Arial"/>
              <a:sym typeface="Arial"/>
            </a:endParaRPr>
          </a:p>
        </p:txBody>
      </p:sp>
      <p:pic>
        <p:nvPicPr>
          <p:cNvPr id="2186" name="Google Shape;2186;p44"/>
          <p:cNvPicPr preferRelativeResize="0"/>
          <p:nvPr/>
        </p:nvPicPr>
        <p:blipFill>
          <a:blip r:embed="rId4">
            <a:alphaModFix/>
          </a:blip>
          <a:stretch>
            <a:fillRect/>
          </a:stretch>
        </p:blipFill>
        <p:spPr>
          <a:xfrm>
            <a:off x="7637600" y="752050"/>
            <a:ext cx="1062190" cy="747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sp>
        <p:nvSpPr>
          <p:cNvPr id="2191" name="Google Shape;2191;p45"/>
          <p:cNvSpPr/>
          <p:nvPr/>
        </p:nvSpPr>
        <p:spPr>
          <a:xfrm>
            <a:off x="3616350" y="1078688"/>
            <a:ext cx="1911300" cy="9927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2" name="Google Shape;2192;p45"/>
          <p:cNvGrpSpPr/>
          <p:nvPr/>
        </p:nvGrpSpPr>
        <p:grpSpPr>
          <a:xfrm>
            <a:off x="-266525" y="2071425"/>
            <a:ext cx="8602851" cy="1116875"/>
            <a:chOff x="-266525" y="2071425"/>
            <a:chExt cx="8602851" cy="1116875"/>
          </a:xfrm>
        </p:grpSpPr>
        <p:sp>
          <p:nvSpPr>
            <p:cNvPr id="2193" name="Google Shape;2193;p45"/>
            <p:cNvSpPr/>
            <p:nvPr/>
          </p:nvSpPr>
          <p:spPr>
            <a:xfrm>
              <a:off x="-266525" y="2071425"/>
              <a:ext cx="2636680" cy="1116855"/>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5"/>
            <p:cNvSpPr/>
            <p:nvPr/>
          </p:nvSpPr>
          <p:spPr>
            <a:xfrm>
              <a:off x="1147865" y="2071445"/>
              <a:ext cx="7188461" cy="1116855"/>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5" name="Google Shape;2195;p45"/>
          <p:cNvSpPr txBox="1"/>
          <p:nvPr>
            <p:ph type="title"/>
          </p:nvPr>
        </p:nvSpPr>
        <p:spPr>
          <a:xfrm>
            <a:off x="1420800" y="2208950"/>
            <a:ext cx="63024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Technologies</a:t>
            </a:r>
            <a:endParaRPr/>
          </a:p>
        </p:txBody>
      </p:sp>
      <p:sp>
        <p:nvSpPr>
          <p:cNvPr id="2196" name="Google Shape;2196;p45"/>
          <p:cNvSpPr txBox="1"/>
          <p:nvPr>
            <p:ph idx="2" type="title"/>
          </p:nvPr>
        </p:nvSpPr>
        <p:spPr>
          <a:xfrm>
            <a:off x="3979950" y="1130000"/>
            <a:ext cx="1184100" cy="8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pic>
        <p:nvPicPr>
          <p:cNvPr id="2197" name="Google Shape;2197;p45"/>
          <p:cNvPicPr preferRelativeResize="0"/>
          <p:nvPr/>
        </p:nvPicPr>
        <p:blipFill>
          <a:blip r:embed="rId3">
            <a:alphaModFix/>
          </a:blip>
          <a:stretch>
            <a:fillRect/>
          </a:stretch>
        </p:blipFill>
        <p:spPr>
          <a:xfrm>
            <a:off x="918962" y="1691128"/>
            <a:ext cx="1062190" cy="747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grpSp>
        <p:nvGrpSpPr>
          <p:cNvPr id="2202" name="Google Shape;2202;p46"/>
          <p:cNvGrpSpPr/>
          <p:nvPr/>
        </p:nvGrpSpPr>
        <p:grpSpPr>
          <a:xfrm>
            <a:off x="-132725" y="445025"/>
            <a:ext cx="8499425" cy="681300"/>
            <a:chOff x="-132725" y="445025"/>
            <a:chExt cx="8499425" cy="681300"/>
          </a:xfrm>
        </p:grpSpPr>
        <p:sp>
          <p:nvSpPr>
            <p:cNvPr id="2203" name="Google Shape;2203;p46"/>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6"/>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5" name="Google Shape;2205;p46"/>
          <p:cNvSpPr txBox="1"/>
          <p:nvPr>
            <p:ph idx="13" type="subTitle"/>
          </p:nvPr>
        </p:nvSpPr>
        <p:spPr>
          <a:xfrm>
            <a:off x="861100" y="3110375"/>
            <a:ext cx="2507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2206" name="Google Shape;2206;p46"/>
          <p:cNvSpPr txBox="1"/>
          <p:nvPr>
            <p:ph idx="15" type="subTitle"/>
          </p:nvPr>
        </p:nvSpPr>
        <p:spPr>
          <a:xfrm>
            <a:off x="6235699" y="3110375"/>
            <a:ext cx="2047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Cloud Hosting</a:t>
            </a:r>
            <a:endParaRPr/>
          </a:p>
        </p:txBody>
      </p:sp>
      <p:sp>
        <p:nvSpPr>
          <p:cNvPr id="2207" name="Google Shape;2207;p46"/>
          <p:cNvSpPr txBox="1"/>
          <p:nvPr>
            <p:ph idx="7" type="subTitle"/>
          </p:nvPr>
        </p:nvSpPr>
        <p:spPr>
          <a:xfrm>
            <a:off x="861101" y="1548200"/>
            <a:ext cx="20514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Backend</a:t>
            </a:r>
            <a:endParaRPr/>
          </a:p>
        </p:txBody>
      </p:sp>
      <p:sp>
        <p:nvSpPr>
          <p:cNvPr id="2208" name="Google Shape;2208;p46"/>
          <p:cNvSpPr txBox="1"/>
          <p:nvPr>
            <p:ph idx="8" type="subTitle"/>
          </p:nvPr>
        </p:nvSpPr>
        <p:spPr>
          <a:xfrm>
            <a:off x="3546300" y="1548200"/>
            <a:ext cx="20514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Frontend</a:t>
            </a:r>
            <a:endParaRPr/>
          </a:p>
        </p:txBody>
      </p:sp>
      <p:sp>
        <p:nvSpPr>
          <p:cNvPr id="2209" name="Google Shape;2209;p46"/>
          <p:cNvSpPr txBox="1"/>
          <p:nvPr>
            <p:ph idx="9" type="subTitle"/>
          </p:nvPr>
        </p:nvSpPr>
        <p:spPr>
          <a:xfrm>
            <a:off x="6235699" y="1548200"/>
            <a:ext cx="20472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Database</a:t>
            </a:r>
            <a:endParaRPr/>
          </a:p>
        </p:txBody>
      </p:sp>
      <p:sp>
        <p:nvSpPr>
          <p:cNvPr id="2210" name="Google Shape;2210;p46"/>
          <p:cNvSpPr txBox="1"/>
          <p:nvPr>
            <p:ph idx="14" type="subTitle"/>
          </p:nvPr>
        </p:nvSpPr>
        <p:spPr>
          <a:xfrm>
            <a:off x="3546300" y="3110375"/>
            <a:ext cx="2051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API </a:t>
            </a:r>
            <a:endParaRPr/>
          </a:p>
        </p:txBody>
      </p:sp>
      <p:sp>
        <p:nvSpPr>
          <p:cNvPr id="2211" name="Google Shape;2211;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Technologies</a:t>
            </a:r>
            <a:endParaRPr/>
          </a:p>
        </p:txBody>
      </p:sp>
      <p:sp>
        <p:nvSpPr>
          <p:cNvPr id="2212" name="Google Shape;2212;p46"/>
          <p:cNvSpPr txBox="1"/>
          <p:nvPr>
            <p:ph idx="1" type="subTitle"/>
          </p:nvPr>
        </p:nvSpPr>
        <p:spPr>
          <a:xfrm>
            <a:off x="861101" y="2030560"/>
            <a:ext cx="2051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Flask, Express JS</a:t>
            </a:r>
            <a:endParaRPr/>
          </a:p>
        </p:txBody>
      </p:sp>
      <p:sp>
        <p:nvSpPr>
          <p:cNvPr id="2213" name="Google Shape;2213;p46"/>
          <p:cNvSpPr txBox="1"/>
          <p:nvPr>
            <p:ph idx="4" type="subTitle"/>
          </p:nvPr>
        </p:nvSpPr>
        <p:spPr>
          <a:xfrm>
            <a:off x="861101" y="3685176"/>
            <a:ext cx="2051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PyTorch, Huggingface</a:t>
            </a:r>
            <a:endParaRPr/>
          </a:p>
        </p:txBody>
      </p:sp>
      <p:sp>
        <p:nvSpPr>
          <p:cNvPr id="2214" name="Google Shape;2214;p46"/>
          <p:cNvSpPr txBox="1"/>
          <p:nvPr>
            <p:ph idx="5" type="subTitle"/>
          </p:nvPr>
        </p:nvSpPr>
        <p:spPr>
          <a:xfrm>
            <a:off x="3546300" y="3685176"/>
            <a:ext cx="2051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NewsAPI</a:t>
            </a:r>
            <a:endParaRPr/>
          </a:p>
        </p:txBody>
      </p:sp>
      <p:sp>
        <p:nvSpPr>
          <p:cNvPr id="2215" name="Google Shape;2215;p46"/>
          <p:cNvSpPr txBox="1"/>
          <p:nvPr>
            <p:ph idx="2" type="subTitle"/>
          </p:nvPr>
        </p:nvSpPr>
        <p:spPr>
          <a:xfrm>
            <a:off x="3546300" y="2030560"/>
            <a:ext cx="2051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ReactJS</a:t>
            </a:r>
            <a:endParaRPr/>
          </a:p>
        </p:txBody>
      </p:sp>
      <p:sp>
        <p:nvSpPr>
          <p:cNvPr id="2216" name="Google Shape;2216;p46"/>
          <p:cNvSpPr txBox="1"/>
          <p:nvPr>
            <p:ph idx="3" type="subTitle"/>
          </p:nvPr>
        </p:nvSpPr>
        <p:spPr>
          <a:xfrm>
            <a:off x="6235699" y="2030560"/>
            <a:ext cx="20472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MongoDB</a:t>
            </a:r>
            <a:endParaRPr/>
          </a:p>
        </p:txBody>
      </p:sp>
      <p:sp>
        <p:nvSpPr>
          <p:cNvPr id="2217" name="Google Shape;2217;p46"/>
          <p:cNvSpPr txBox="1"/>
          <p:nvPr>
            <p:ph idx="6" type="subTitle"/>
          </p:nvPr>
        </p:nvSpPr>
        <p:spPr>
          <a:xfrm>
            <a:off x="6235699" y="3685176"/>
            <a:ext cx="20472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GCP</a:t>
            </a:r>
            <a:endParaRPr/>
          </a:p>
        </p:txBody>
      </p:sp>
      <p:pic>
        <p:nvPicPr>
          <p:cNvPr id="2218" name="Google Shape;2218;p46"/>
          <p:cNvPicPr preferRelativeResize="0"/>
          <p:nvPr/>
        </p:nvPicPr>
        <p:blipFill>
          <a:blip r:embed="rId3">
            <a:alphaModFix/>
          </a:blip>
          <a:stretch>
            <a:fillRect/>
          </a:stretch>
        </p:blipFill>
        <p:spPr>
          <a:xfrm>
            <a:off x="7599635" y="719212"/>
            <a:ext cx="1138031" cy="801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grpSp>
        <p:nvGrpSpPr>
          <p:cNvPr id="2223" name="Google Shape;2223;p47"/>
          <p:cNvGrpSpPr/>
          <p:nvPr/>
        </p:nvGrpSpPr>
        <p:grpSpPr>
          <a:xfrm>
            <a:off x="-132725" y="445025"/>
            <a:ext cx="8499425" cy="681300"/>
            <a:chOff x="-132725" y="445025"/>
            <a:chExt cx="8499425" cy="681300"/>
          </a:xfrm>
        </p:grpSpPr>
        <p:sp>
          <p:nvSpPr>
            <p:cNvPr id="2224" name="Google Shape;2224;p47"/>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7"/>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6" name="Google Shape;2226;p47"/>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27" name="Google Shape;2227;p47"/>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28" name="Google Shape;2228;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a:t>
            </a:r>
            <a:endParaRPr/>
          </a:p>
        </p:txBody>
      </p:sp>
      <p:sp>
        <p:nvSpPr>
          <p:cNvPr id="2229" name="Google Shape;2229;p47"/>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Flask is a lightweight Python web framework, and Express JS is a fast and minimalist web framework for Node.js.</a:t>
            </a:r>
            <a:endParaRPr/>
          </a:p>
        </p:txBody>
      </p:sp>
      <p:sp>
        <p:nvSpPr>
          <p:cNvPr id="2230" name="Google Shape;2230;p47"/>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Flask or Express JS will be used to handle backend logic, manage API requests, and serve data between the frontend and the database, enabling communication between the sentiment analysis AI and the stock market news aggregator.</a:t>
            </a:r>
            <a:endParaRPr/>
          </a:p>
        </p:txBody>
      </p:sp>
      <p:pic>
        <p:nvPicPr>
          <p:cNvPr id="2231" name="Google Shape;2231;p47"/>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32" name="Google Shape;2232;p47"/>
          <p:cNvPicPr preferRelativeResize="0"/>
          <p:nvPr/>
        </p:nvPicPr>
        <p:blipFill>
          <a:blip r:embed="rId4">
            <a:alphaModFix/>
          </a:blip>
          <a:stretch>
            <a:fillRect/>
          </a:stretch>
        </p:blipFill>
        <p:spPr>
          <a:xfrm>
            <a:off x="1912025" y="3217875"/>
            <a:ext cx="1518725" cy="1518725"/>
          </a:xfrm>
          <a:prstGeom prst="rect">
            <a:avLst/>
          </a:prstGeom>
          <a:noFill/>
          <a:ln>
            <a:noFill/>
          </a:ln>
        </p:spPr>
      </p:pic>
      <p:pic>
        <p:nvPicPr>
          <p:cNvPr id="2233" name="Google Shape;2233;p47"/>
          <p:cNvPicPr preferRelativeResize="0"/>
          <p:nvPr/>
        </p:nvPicPr>
        <p:blipFill>
          <a:blip r:embed="rId5">
            <a:alphaModFix/>
          </a:blip>
          <a:stretch>
            <a:fillRect/>
          </a:stretch>
        </p:blipFill>
        <p:spPr>
          <a:xfrm>
            <a:off x="3737825" y="3665025"/>
            <a:ext cx="1138051" cy="11380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7" name="Shape 2237"/>
        <p:cNvGrpSpPr/>
        <p:nvPr/>
      </p:nvGrpSpPr>
      <p:grpSpPr>
        <a:xfrm>
          <a:off x="0" y="0"/>
          <a:ext cx="0" cy="0"/>
          <a:chOff x="0" y="0"/>
          <a:chExt cx="0" cy="0"/>
        </a:xfrm>
      </p:grpSpPr>
      <p:grpSp>
        <p:nvGrpSpPr>
          <p:cNvPr id="2238" name="Google Shape;2238;p48"/>
          <p:cNvGrpSpPr/>
          <p:nvPr/>
        </p:nvGrpSpPr>
        <p:grpSpPr>
          <a:xfrm>
            <a:off x="-132725" y="445025"/>
            <a:ext cx="8499425" cy="681300"/>
            <a:chOff x="-132725" y="445025"/>
            <a:chExt cx="8499425" cy="681300"/>
          </a:xfrm>
        </p:grpSpPr>
        <p:sp>
          <p:nvSpPr>
            <p:cNvPr id="2239" name="Google Shape;2239;p48"/>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8"/>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1" name="Google Shape;2241;p48"/>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42" name="Google Shape;2242;p48"/>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43" name="Google Shape;2243;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a:t>
            </a:r>
            <a:endParaRPr/>
          </a:p>
        </p:txBody>
      </p:sp>
      <p:sp>
        <p:nvSpPr>
          <p:cNvPr id="2244" name="Google Shape;2244;p48"/>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ReactJS is a popular JavaScript library for building interactive user interfaces.</a:t>
            </a:r>
            <a:endParaRPr/>
          </a:p>
        </p:txBody>
      </p:sp>
      <p:sp>
        <p:nvSpPr>
          <p:cNvPr id="2245" name="Google Shape;2245;p48"/>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ReactJS will be used to build the web application's dynamic and responsive frontend, allowing users to interact with the platform, view stock market news, and access AI-driven sentiment insights.</a:t>
            </a:r>
            <a:endParaRPr/>
          </a:p>
        </p:txBody>
      </p:sp>
      <p:pic>
        <p:nvPicPr>
          <p:cNvPr id="2246" name="Google Shape;2246;p48"/>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47" name="Google Shape;2247;p48"/>
          <p:cNvPicPr preferRelativeResize="0"/>
          <p:nvPr/>
        </p:nvPicPr>
        <p:blipFill>
          <a:blip r:embed="rId4">
            <a:alphaModFix/>
          </a:blip>
          <a:stretch>
            <a:fillRect/>
          </a:stretch>
        </p:blipFill>
        <p:spPr>
          <a:xfrm>
            <a:off x="1584525" y="2869800"/>
            <a:ext cx="1138051" cy="11380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grpSp>
        <p:nvGrpSpPr>
          <p:cNvPr id="2252" name="Google Shape;2252;p49"/>
          <p:cNvGrpSpPr/>
          <p:nvPr/>
        </p:nvGrpSpPr>
        <p:grpSpPr>
          <a:xfrm>
            <a:off x="-132725" y="445025"/>
            <a:ext cx="8499425" cy="681300"/>
            <a:chOff x="-132725" y="445025"/>
            <a:chExt cx="8499425" cy="681300"/>
          </a:xfrm>
        </p:grpSpPr>
        <p:sp>
          <p:nvSpPr>
            <p:cNvPr id="2253" name="Google Shape;2253;p49"/>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9"/>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5" name="Google Shape;2255;p49"/>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56" name="Google Shape;2256;p49"/>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57" name="Google Shape;2257;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a:t>
            </a:r>
            <a:endParaRPr/>
          </a:p>
        </p:txBody>
      </p:sp>
      <p:sp>
        <p:nvSpPr>
          <p:cNvPr id="2258" name="Google Shape;2258;p49"/>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MongoDB is a NoSQL database designed for flexibility and scalability, storing data in JSON-like documents.</a:t>
            </a:r>
            <a:endParaRPr/>
          </a:p>
        </p:txBody>
      </p:sp>
      <p:sp>
        <p:nvSpPr>
          <p:cNvPr id="2259" name="Google Shape;2259;p49"/>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MongoDB will store news articles, user preferences, and AI-generated sentiment analysis, enabling fast retrieval and updates as new data comes in from the API.</a:t>
            </a:r>
            <a:endParaRPr/>
          </a:p>
        </p:txBody>
      </p:sp>
      <p:pic>
        <p:nvPicPr>
          <p:cNvPr id="2260" name="Google Shape;2260;p49"/>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61" name="Google Shape;2261;p49"/>
          <p:cNvPicPr preferRelativeResize="0"/>
          <p:nvPr/>
        </p:nvPicPr>
        <p:blipFill>
          <a:blip r:embed="rId4">
            <a:alphaModFix/>
          </a:blip>
          <a:stretch>
            <a:fillRect/>
          </a:stretch>
        </p:blipFill>
        <p:spPr>
          <a:xfrm>
            <a:off x="1438275" y="3101850"/>
            <a:ext cx="1277000" cy="1277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grpSp>
        <p:nvGrpSpPr>
          <p:cNvPr id="1999" name="Google Shape;1999;p32"/>
          <p:cNvGrpSpPr/>
          <p:nvPr/>
        </p:nvGrpSpPr>
        <p:grpSpPr>
          <a:xfrm>
            <a:off x="-132725" y="445025"/>
            <a:ext cx="8499425" cy="681300"/>
            <a:chOff x="-132725" y="445025"/>
            <a:chExt cx="8499425" cy="681300"/>
          </a:xfrm>
        </p:grpSpPr>
        <p:sp>
          <p:nvSpPr>
            <p:cNvPr id="2000" name="Google Shape;2000;p3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2" name="Google Shape;2002;p32"/>
          <p:cNvSpPr/>
          <p:nvPr/>
        </p:nvSpPr>
        <p:spPr>
          <a:xfrm>
            <a:off x="5075555" y="2494713"/>
            <a:ext cx="3524100" cy="10233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2"/>
          <p:cNvSpPr/>
          <p:nvPr/>
        </p:nvSpPr>
        <p:spPr>
          <a:xfrm>
            <a:off x="5075555" y="1368500"/>
            <a:ext cx="3524100" cy="10233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2"/>
          <p:cNvSpPr/>
          <p:nvPr/>
        </p:nvSpPr>
        <p:spPr>
          <a:xfrm>
            <a:off x="1133305" y="3620938"/>
            <a:ext cx="3524100" cy="10233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2"/>
          <p:cNvSpPr/>
          <p:nvPr/>
        </p:nvSpPr>
        <p:spPr>
          <a:xfrm>
            <a:off x="1133305" y="2494719"/>
            <a:ext cx="3524100" cy="10233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2"/>
          <p:cNvSpPr/>
          <p:nvPr/>
        </p:nvSpPr>
        <p:spPr>
          <a:xfrm>
            <a:off x="1133305" y="1368500"/>
            <a:ext cx="3524100" cy="10233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2"/>
          <p:cNvSpPr/>
          <p:nvPr/>
        </p:nvSpPr>
        <p:spPr>
          <a:xfrm>
            <a:off x="4612755" y="2605081"/>
            <a:ext cx="1051500" cy="759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2"/>
          <p:cNvSpPr/>
          <p:nvPr/>
        </p:nvSpPr>
        <p:spPr>
          <a:xfrm>
            <a:off x="4612755" y="1500581"/>
            <a:ext cx="1051500" cy="759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2"/>
          <p:cNvSpPr/>
          <p:nvPr/>
        </p:nvSpPr>
        <p:spPr>
          <a:xfrm>
            <a:off x="657220" y="2605081"/>
            <a:ext cx="1051500" cy="759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2"/>
          <p:cNvSpPr/>
          <p:nvPr/>
        </p:nvSpPr>
        <p:spPr>
          <a:xfrm>
            <a:off x="657220" y="3753106"/>
            <a:ext cx="1051500" cy="759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2"/>
          <p:cNvSpPr/>
          <p:nvPr/>
        </p:nvSpPr>
        <p:spPr>
          <a:xfrm>
            <a:off x="657220" y="1500581"/>
            <a:ext cx="1051500" cy="759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2"/>
          <p:cNvSpPr txBox="1"/>
          <p:nvPr>
            <p:ph idx="9" type="subTitle"/>
          </p:nvPr>
        </p:nvSpPr>
        <p:spPr>
          <a:xfrm>
            <a:off x="1700243" y="1660825"/>
            <a:ext cx="2724600" cy="51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900">
                <a:solidFill>
                  <a:schemeClr val="accent3"/>
                </a:solidFill>
              </a:rPr>
              <a:t>Team Member Roles and </a:t>
            </a:r>
            <a:r>
              <a:rPr lang="en" sz="1900">
                <a:solidFill>
                  <a:schemeClr val="accent3"/>
                </a:solidFill>
              </a:rPr>
              <a:t>Responsibilities</a:t>
            </a:r>
            <a:endParaRPr sz="1900">
              <a:solidFill>
                <a:schemeClr val="accent3"/>
              </a:solidFill>
            </a:endParaRPr>
          </a:p>
        </p:txBody>
      </p:sp>
      <p:sp>
        <p:nvSpPr>
          <p:cNvPr id="2013" name="Google Shape;2013;p32"/>
          <p:cNvSpPr txBox="1"/>
          <p:nvPr>
            <p:ph idx="13" type="subTitle"/>
          </p:nvPr>
        </p:nvSpPr>
        <p:spPr>
          <a:xfrm>
            <a:off x="1700243" y="2876321"/>
            <a:ext cx="2724600" cy="51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Problem  Statement</a:t>
            </a:r>
            <a:endParaRPr>
              <a:solidFill>
                <a:schemeClr val="accent3"/>
              </a:solidFill>
            </a:endParaRPr>
          </a:p>
        </p:txBody>
      </p:sp>
      <p:sp>
        <p:nvSpPr>
          <p:cNvPr id="2014" name="Google Shape;2014;p32"/>
          <p:cNvSpPr txBox="1"/>
          <p:nvPr>
            <p:ph idx="14" type="subTitle"/>
          </p:nvPr>
        </p:nvSpPr>
        <p:spPr>
          <a:xfrm>
            <a:off x="1700243" y="3849550"/>
            <a:ext cx="2724600" cy="51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Project Description</a:t>
            </a:r>
            <a:endParaRPr>
              <a:solidFill>
                <a:schemeClr val="accent3"/>
              </a:solidFill>
            </a:endParaRPr>
          </a:p>
        </p:txBody>
      </p:sp>
      <p:sp>
        <p:nvSpPr>
          <p:cNvPr id="2015" name="Google Shape;2015;p32"/>
          <p:cNvSpPr txBox="1"/>
          <p:nvPr>
            <p:ph idx="2" type="title"/>
          </p:nvPr>
        </p:nvSpPr>
        <p:spPr>
          <a:xfrm>
            <a:off x="755178" y="1583413"/>
            <a:ext cx="8556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016" name="Google Shape;2016;p32"/>
          <p:cNvSpPr txBox="1"/>
          <p:nvPr>
            <p:ph idx="3" type="title"/>
          </p:nvPr>
        </p:nvSpPr>
        <p:spPr>
          <a:xfrm>
            <a:off x="755169" y="2687920"/>
            <a:ext cx="8556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017" name="Google Shape;2017;p32"/>
          <p:cNvSpPr txBox="1"/>
          <p:nvPr>
            <p:ph idx="5" type="title"/>
          </p:nvPr>
        </p:nvSpPr>
        <p:spPr>
          <a:xfrm>
            <a:off x="755168" y="3835940"/>
            <a:ext cx="8556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018" name="Google Shape;2018;p32"/>
          <p:cNvSpPr txBox="1"/>
          <p:nvPr>
            <p:ph idx="7" type="title"/>
          </p:nvPr>
        </p:nvSpPr>
        <p:spPr>
          <a:xfrm>
            <a:off x="4710688" y="1583375"/>
            <a:ext cx="8556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019" name="Google Shape;2019;p32"/>
          <p:cNvSpPr txBox="1"/>
          <p:nvPr>
            <p:ph idx="18" type="subTitle"/>
          </p:nvPr>
        </p:nvSpPr>
        <p:spPr>
          <a:xfrm>
            <a:off x="5664232" y="2723326"/>
            <a:ext cx="2724600" cy="51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Technologies</a:t>
            </a:r>
            <a:endParaRPr>
              <a:solidFill>
                <a:schemeClr val="accent3"/>
              </a:solidFill>
            </a:endParaRPr>
          </a:p>
        </p:txBody>
      </p:sp>
      <p:sp>
        <p:nvSpPr>
          <p:cNvPr id="2020" name="Google Shape;2020;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021" name="Google Shape;2021;p32"/>
          <p:cNvSpPr txBox="1"/>
          <p:nvPr>
            <p:ph idx="16" type="title"/>
          </p:nvPr>
        </p:nvSpPr>
        <p:spPr>
          <a:xfrm>
            <a:off x="4710677" y="2687875"/>
            <a:ext cx="8556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022" name="Google Shape;2022;p32"/>
          <p:cNvSpPr txBox="1"/>
          <p:nvPr>
            <p:ph idx="15" type="subTitle"/>
          </p:nvPr>
        </p:nvSpPr>
        <p:spPr>
          <a:xfrm>
            <a:off x="5664229" y="1597100"/>
            <a:ext cx="2724600" cy="51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Personas</a:t>
            </a:r>
            <a:endParaRPr>
              <a:solidFill>
                <a:schemeClr val="accent3"/>
              </a:solidFill>
            </a:endParaRPr>
          </a:p>
        </p:txBody>
      </p:sp>
      <p:pic>
        <p:nvPicPr>
          <p:cNvPr id="2023" name="Google Shape;2023;p32"/>
          <p:cNvPicPr preferRelativeResize="0"/>
          <p:nvPr/>
        </p:nvPicPr>
        <p:blipFill>
          <a:blip r:embed="rId3">
            <a:alphaModFix/>
          </a:blip>
          <a:stretch>
            <a:fillRect/>
          </a:stretch>
        </p:blipFill>
        <p:spPr>
          <a:xfrm>
            <a:off x="7897800" y="3122550"/>
            <a:ext cx="1062190" cy="747900"/>
          </a:xfrm>
          <a:prstGeom prst="rect">
            <a:avLst/>
          </a:prstGeom>
          <a:noFill/>
          <a:ln>
            <a:noFill/>
          </a:ln>
        </p:spPr>
      </p:pic>
      <p:sp>
        <p:nvSpPr>
          <p:cNvPr id="2024" name="Google Shape;2024;p32"/>
          <p:cNvSpPr/>
          <p:nvPr/>
        </p:nvSpPr>
        <p:spPr>
          <a:xfrm>
            <a:off x="5173505" y="3620950"/>
            <a:ext cx="3524100" cy="10233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2"/>
          <p:cNvSpPr/>
          <p:nvPr/>
        </p:nvSpPr>
        <p:spPr>
          <a:xfrm>
            <a:off x="4710705" y="3731318"/>
            <a:ext cx="1051500" cy="759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2"/>
          <p:cNvSpPr txBox="1"/>
          <p:nvPr>
            <p:ph idx="18" type="subTitle"/>
          </p:nvPr>
        </p:nvSpPr>
        <p:spPr>
          <a:xfrm>
            <a:off x="5762182" y="3849564"/>
            <a:ext cx="2724600" cy="51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Algorithms</a:t>
            </a:r>
            <a:endParaRPr>
              <a:solidFill>
                <a:schemeClr val="accent3"/>
              </a:solidFill>
            </a:endParaRPr>
          </a:p>
        </p:txBody>
      </p:sp>
      <p:sp>
        <p:nvSpPr>
          <p:cNvPr id="2027" name="Google Shape;2027;p32"/>
          <p:cNvSpPr txBox="1"/>
          <p:nvPr>
            <p:ph idx="16" type="title"/>
          </p:nvPr>
        </p:nvSpPr>
        <p:spPr>
          <a:xfrm>
            <a:off x="4808627" y="3814113"/>
            <a:ext cx="8556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pic>
        <p:nvPicPr>
          <p:cNvPr id="2028" name="Google Shape;2028;p32"/>
          <p:cNvPicPr preferRelativeResize="0"/>
          <p:nvPr/>
        </p:nvPicPr>
        <p:blipFill>
          <a:blip r:embed="rId3">
            <a:alphaModFix/>
          </a:blip>
          <a:stretch>
            <a:fillRect/>
          </a:stretch>
        </p:blipFill>
        <p:spPr>
          <a:xfrm>
            <a:off x="7995750" y="4248787"/>
            <a:ext cx="1062190" cy="747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grpSp>
        <p:nvGrpSpPr>
          <p:cNvPr id="2266" name="Google Shape;2266;p50"/>
          <p:cNvGrpSpPr/>
          <p:nvPr/>
        </p:nvGrpSpPr>
        <p:grpSpPr>
          <a:xfrm>
            <a:off x="-132725" y="445025"/>
            <a:ext cx="8499425" cy="681300"/>
            <a:chOff x="-132725" y="445025"/>
            <a:chExt cx="8499425" cy="681300"/>
          </a:xfrm>
        </p:grpSpPr>
        <p:sp>
          <p:nvSpPr>
            <p:cNvPr id="2267" name="Google Shape;2267;p50"/>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0"/>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9" name="Google Shape;2269;p50"/>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70" name="Google Shape;2270;p50"/>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71" name="Google Shape;2271;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2272" name="Google Shape;2272;p50"/>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PyTorch is a machine learning framework, and Huggingface is a platform that provides pre-trained models and tools for NLP tasks.</a:t>
            </a:r>
            <a:endParaRPr/>
          </a:p>
        </p:txBody>
      </p:sp>
      <p:sp>
        <p:nvSpPr>
          <p:cNvPr id="2273" name="Google Shape;2273;p50"/>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PyTorch and Huggingface will be used to develop and deploy sentiment analysis models that process stock market news and classify the sentiment of each article (positive, neutral, or negative).</a:t>
            </a:r>
            <a:endParaRPr/>
          </a:p>
        </p:txBody>
      </p:sp>
      <p:pic>
        <p:nvPicPr>
          <p:cNvPr id="2274" name="Google Shape;2274;p50"/>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75" name="Google Shape;2275;p50"/>
          <p:cNvPicPr preferRelativeResize="0"/>
          <p:nvPr/>
        </p:nvPicPr>
        <p:blipFill>
          <a:blip r:embed="rId4">
            <a:alphaModFix/>
          </a:blip>
          <a:stretch>
            <a:fillRect/>
          </a:stretch>
        </p:blipFill>
        <p:spPr>
          <a:xfrm>
            <a:off x="1080550" y="3159850"/>
            <a:ext cx="1286675" cy="1286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9" name="Shape 2279"/>
        <p:cNvGrpSpPr/>
        <p:nvPr/>
      </p:nvGrpSpPr>
      <p:grpSpPr>
        <a:xfrm>
          <a:off x="0" y="0"/>
          <a:ext cx="0" cy="0"/>
          <a:chOff x="0" y="0"/>
          <a:chExt cx="0" cy="0"/>
        </a:xfrm>
      </p:grpSpPr>
      <p:grpSp>
        <p:nvGrpSpPr>
          <p:cNvPr id="2280" name="Google Shape;2280;p51"/>
          <p:cNvGrpSpPr/>
          <p:nvPr/>
        </p:nvGrpSpPr>
        <p:grpSpPr>
          <a:xfrm>
            <a:off x="-132725" y="445025"/>
            <a:ext cx="8499425" cy="681300"/>
            <a:chOff x="-132725" y="445025"/>
            <a:chExt cx="8499425" cy="681300"/>
          </a:xfrm>
        </p:grpSpPr>
        <p:sp>
          <p:nvSpPr>
            <p:cNvPr id="2281" name="Google Shape;2281;p51"/>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1"/>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3" name="Google Shape;2283;p51"/>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84" name="Google Shape;2284;p51"/>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85" name="Google Shape;2285;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a:t>
            </a:r>
            <a:endParaRPr/>
          </a:p>
        </p:txBody>
      </p:sp>
      <p:sp>
        <p:nvSpPr>
          <p:cNvPr id="2286" name="Google Shape;2286;p51"/>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NewsAPI is a service that provides access to news articles from various sources around the world.</a:t>
            </a:r>
            <a:endParaRPr/>
          </a:p>
        </p:txBody>
      </p:sp>
      <p:sp>
        <p:nvSpPr>
          <p:cNvPr id="2287" name="Google Shape;2287;p51"/>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NewsAPI will be integrated into the backend to pull relevant stock market news articles, which will be processed by the sentiment analysis model before being displayed to users.</a:t>
            </a:r>
            <a:endParaRPr/>
          </a:p>
        </p:txBody>
      </p:sp>
      <p:pic>
        <p:nvPicPr>
          <p:cNvPr id="2288" name="Google Shape;2288;p51"/>
          <p:cNvPicPr preferRelativeResize="0"/>
          <p:nvPr/>
        </p:nvPicPr>
        <p:blipFill>
          <a:blip r:embed="rId3">
            <a:alphaModFix/>
          </a:blip>
          <a:stretch>
            <a:fillRect/>
          </a:stretch>
        </p:blipFill>
        <p:spPr>
          <a:xfrm>
            <a:off x="7772185" y="48050"/>
            <a:ext cx="1138031" cy="801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2" name="Shape 2292"/>
        <p:cNvGrpSpPr/>
        <p:nvPr/>
      </p:nvGrpSpPr>
      <p:grpSpPr>
        <a:xfrm>
          <a:off x="0" y="0"/>
          <a:ext cx="0" cy="0"/>
          <a:chOff x="0" y="0"/>
          <a:chExt cx="0" cy="0"/>
        </a:xfrm>
      </p:grpSpPr>
      <p:grpSp>
        <p:nvGrpSpPr>
          <p:cNvPr id="2293" name="Google Shape;2293;p52"/>
          <p:cNvGrpSpPr/>
          <p:nvPr/>
        </p:nvGrpSpPr>
        <p:grpSpPr>
          <a:xfrm>
            <a:off x="-132725" y="445025"/>
            <a:ext cx="8499425" cy="681300"/>
            <a:chOff x="-132725" y="445025"/>
            <a:chExt cx="8499425" cy="681300"/>
          </a:xfrm>
        </p:grpSpPr>
        <p:sp>
          <p:nvSpPr>
            <p:cNvPr id="2294" name="Google Shape;2294;p5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6" name="Google Shape;2296;p52"/>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97" name="Google Shape;2297;p52"/>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98" name="Google Shape;2298;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Hosting</a:t>
            </a:r>
            <a:endParaRPr/>
          </a:p>
        </p:txBody>
      </p:sp>
      <p:sp>
        <p:nvSpPr>
          <p:cNvPr id="2299" name="Google Shape;2299;p52"/>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Cloud Platform is a suite of cloud computing services that provides infrastructure for hosting applications.</a:t>
            </a:r>
            <a:endParaRPr/>
          </a:p>
        </p:txBody>
      </p:sp>
      <p:sp>
        <p:nvSpPr>
          <p:cNvPr id="2300" name="Google Shape;2300;p52"/>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GCP will host the web application, manage the backend servers, store data, and provide the resources necessary for running the machine learning models and API integrations efficiently.</a:t>
            </a:r>
            <a:endParaRPr/>
          </a:p>
        </p:txBody>
      </p:sp>
      <p:pic>
        <p:nvPicPr>
          <p:cNvPr id="2301" name="Google Shape;2301;p52"/>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02" name="Google Shape;2302;p52"/>
          <p:cNvPicPr preferRelativeResize="0"/>
          <p:nvPr/>
        </p:nvPicPr>
        <p:blipFill>
          <a:blip r:embed="rId4">
            <a:alphaModFix/>
          </a:blip>
          <a:stretch>
            <a:fillRect/>
          </a:stretch>
        </p:blipFill>
        <p:spPr>
          <a:xfrm>
            <a:off x="1525275" y="3285525"/>
            <a:ext cx="1499375" cy="1499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sp>
        <p:nvSpPr>
          <p:cNvPr id="2307" name="Google Shape;2307;p53"/>
          <p:cNvSpPr/>
          <p:nvPr/>
        </p:nvSpPr>
        <p:spPr>
          <a:xfrm>
            <a:off x="3616350" y="1078688"/>
            <a:ext cx="1911300" cy="9927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8" name="Google Shape;2308;p53"/>
          <p:cNvGrpSpPr/>
          <p:nvPr/>
        </p:nvGrpSpPr>
        <p:grpSpPr>
          <a:xfrm>
            <a:off x="-266525" y="2071425"/>
            <a:ext cx="8602990" cy="1116920"/>
            <a:chOff x="-266525" y="2071425"/>
            <a:chExt cx="8602990" cy="1116920"/>
          </a:xfrm>
        </p:grpSpPr>
        <p:sp>
          <p:nvSpPr>
            <p:cNvPr id="2309" name="Google Shape;2309;p53"/>
            <p:cNvSpPr/>
            <p:nvPr/>
          </p:nvSpPr>
          <p:spPr>
            <a:xfrm>
              <a:off x="-266525" y="2071425"/>
              <a:ext cx="2636700" cy="11169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3"/>
            <p:cNvSpPr/>
            <p:nvPr/>
          </p:nvSpPr>
          <p:spPr>
            <a:xfrm>
              <a:off x="1147865" y="2071445"/>
              <a:ext cx="7188600" cy="11169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1" name="Google Shape;2311;p53"/>
          <p:cNvSpPr txBox="1"/>
          <p:nvPr>
            <p:ph type="title"/>
          </p:nvPr>
        </p:nvSpPr>
        <p:spPr>
          <a:xfrm>
            <a:off x="1420800" y="2208950"/>
            <a:ext cx="63024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a:t>
            </a:r>
            <a:r>
              <a:rPr lang="en"/>
              <a:t>lgorithm</a:t>
            </a:r>
            <a:endParaRPr/>
          </a:p>
        </p:txBody>
      </p:sp>
      <p:sp>
        <p:nvSpPr>
          <p:cNvPr id="2312" name="Google Shape;2312;p53"/>
          <p:cNvSpPr txBox="1"/>
          <p:nvPr>
            <p:ph idx="2" type="title"/>
          </p:nvPr>
        </p:nvSpPr>
        <p:spPr>
          <a:xfrm>
            <a:off x="3979950" y="1130000"/>
            <a:ext cx="1184100" cy="8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pic>
        <p:nvPicPr>
          <p:cNvPr id="2313" name="Google Shape;2313;p53"/>
          <p:cNvPicPr preferRelativeResize="0"/>
          <p:nvPr/>
        </p:nvPicPr>
        <p:blipFill>
          <a:blip r:embed="rId3">
            <a:alphaModFix/>
          </a:blip>
          <a:stretch>
            <a:fillRect/>
          </a:stretch>
        </p:blipFill>
        <p:spPr>
          <a:xfrm>
            <a:off x="918962" y="1691128"/>
            <a:ext cx="1062190" cy="747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grpSp>
        <p:nvGrpSpPr>
          <p:cNvPr id="2318" name="Google Shape;2318;p54"/>
          <p:cNvGrpSpPr/>
          <p:nvPr/>
        </p:nvGrpSpPr>
        <p:grpSpPr>
          <a:xfrm>
            <a:off x="-132725" y="445025"/>
            <a:ext cx="8499425" cy="681300"/>
            <a:chOff x="-132725" y="445025"/>
            <a:chExt cx="8499425" cy="681300"/>
          </a:xfrm>
        </p:grpSpPr>
        <p:sp>
          <p:nvSpPr>
            <p:cNvPr id="2319" name="Google Shape;2319;p54"/>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4"/>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1" name="Google Shape;2321;p54"/>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BERT?</a:t>
            </a:r>
            <a:endParaRPr/>
          </a:p>
        </p:txBody>
      </p:sp>
      <p:sp>
        <p:nvSpPr>
          <p:cNvPr id="2322" name="Google Shape;2322;p54"/>
          <p:cNvSpPr txBox="1"/>
          <p:nvPr>
            <p:ph idx="7" type="subTitle"/>
          </p:nvPr>
        </p:nvSpPr>
        <p:spPr>
          <a:xfrm>
            <a:off x="4452522" y="1534975"/>
            <a:ext cx="37407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what way is it applied?</a:t>
            </a:r>
            <a:endParaRPr/>
          </a:p>
        </p:txBody>
      </p:sp>
      <p:sp>
        <p:nvSpPr>
          <p:cNvPr id="2323" name="Google Shape;2323;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a:t>
            </a:r>
            <a:endParaRPr/>
          </a:p>
        </p:txBody>
      </p:sp>
      <p:sp>
        <p:nvSpPr>
          <p:cNvPr id="2324" name="Google Shape;2324;p54"/>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BERT is an advanced Natural Language Processing (NLP) model developed by Google. It is formulated on the Transformer architecture and is devised to comprehend the context of a word in a sentence by studying it in both directions—left and right from the word—thus, it is very useful for sentiment analysis tasks, for example, understanding the sentiment of the text.</a:t>
            </a:r>
            <a:endParaRPr/>
          </a:p>
        </p:txBody>
      </p:sp>
      <p:sp>
        <p:nvSpPr>
          <p:cNvPr id="2325" name="Google Shape;2325;p54"/>
          <p:cNvSpPr txBox="1"/>
          <p:nvPr>
            <p:ph idx="3" type="subTitle"/>
          </p:nvPr>
        </p:nvSpPr>
        <p:spPr>
          <a:xfrm>
            <a:off x="4452556" y="1984675"/>
            <a:ext cx="43887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context of your project, BERT can be utilized through Huggingface to analyze stock market news articles and perform sentiment analysis. It will monitor the text and determine the sentiment(s) expressed in the news as positive, neutral, or negative. Therefore the technology enabling the categorization of each news piece and, consequently the provision of sentiment insights to the investors that quick assess of how the news may impact the stock performance. BERT's success in learning complex language patterns makes sentiment analysis more precise, which gives a more well-founded recommendation compared to the traditional NLP models.</a:t>
            </a:r>
            <a:endParaRPr/>
          </a:p>
        </p:txBody>
      </p:sp>
      <p:pic>
        <p:nvPicPr>
          <p:cNvPr id="2326" name="Google Shape;2326;p54"/>
          <p:cNvPicPr preferRelativeResize="0"/>
          <p:nvPr/>
        </p:nvPicPr>
        <p:blipFill>
          <a:blip r:embed="rId3">
            <a:alphaModFix/>
          </a:blip>
          <a:stretch>
            <a:fillRect/>
          </a:stretch>
        </p:blipFill>
        <p:spPr>
          <a:xfrm>
            <a:off x="7772185" y="48050"/>
            <a:ext cx="1138031" cy="801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0" name="Shape 2330"/>
        <p:cNvGrpSpPr/>
        <p:nvPr/>
      </p:nvGrpSpPr>
      <p:grpSpPr>
        <a:xfrm>
          <a:off x="0" y="0"/>
          <a:ext cx="0" cy="0"/>
          <a:chOff x="0" y="0"/>
          <a:chExt cx="0" cy="0"/>
        </a:xfrm>
      </p:grpSpPr>
      <p:sp>
        <p:nvSpPr>
          <p:cNvPr id="2331" name="Google Shape;2331;p55"/>
          <p:cNvSpPr/>
          <p:nvPr/>
        </p:nvSpPr>
        <p:spPr>
          <a:xfrm>
            <a:off x="1989375" y="1078713"/>
            <a:ext cx="1911300" cy="9927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2" name="Google Shape;2332;p55"/>
          <p:cNvGrpSpPr/>
          <p:nvPr/>
        </p:nvGrpSpPr>
        <p:grpSpPr>
          <a:xfrm>
            <a:off x="-391575" y="2071425"/>
            <a:ext cx="8149950" cy="1116925"/>
            <a:chOff x="-391575" y="2071425"/>
            <a:chExt cx="8149950" cy="1116925"/>
          </a:xfrm>
        </p:grpSpPr>
        <p:sp>
          <p:nvSpPr>
            <p:cNvPr id="2333" name="Google Shape;2333;p55"/>
            <p:cNvSpPr/>
            <p:nvPr/>
          </p:nvSpPr>
          <p:spPr>
            <a:xfrm>
              <a:off x="-391575" y="2071425"/>
              <a:ext cx="2958000" cy="11169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5"/>
            <p:cNvSpPr/>
            <p:nvPr/>
          </p:nvSpPr>
          <p:spPr>
            <a:xfrm>
              <a:off x="1147874" y="2071450"/>
              <a:ext cx="6610500" cy="11169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5" name="Google Shape;2335;p55"/>
          <p:cNvSpPr/>
          <p:nvPr/>
        </p:nvSpPr>
        <p:spPr>
          <a:xfrm>
            <a:off x="5641150" y="1461812"/>
            <a:ext cx="2056800" cy="609600"/>
          </a:xfrm>
          <a:prstGeom prst="parallelogram">
            <a:avLst>
              <a:gd fmla="val 26351" name="adj"/>
            </a:avLst>
          </a:prstGeom>
          <a:gradFill>
            <a:gsLst>
              <a:gs pos="0">
                <a:schemeClr val="accent6"/>
              </a:gs>
              <a:gs pos="100000">
                <a:srgbClr val="E5E500">
                  <a:alpha val="87058"/>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accent4"/>
                </a:solidFill>
                <a:latin typeface="Exo ExtraBold"/>
                <a:ea typeface="Exo ExtraBold"/>
                <a:cs typeface="Exo ExtraBold"/>
                <a:sym typeface="Exo ExtraBold"/>
              </a:rPr>
              <a:t>LIVE</a:t>
            </a:r>
            <a:endParaRPr/>
          </a:p>
        </p:txBody>
      </p:sp>
      <p:sp>
        <p:nvSpPr>
          <p:cNvPr id="2336" name="Google Shape;2336;p55"/>
          <p:cNvSpPr txBox="1"/>
          <p:nvPr>
            <p:ph type="title"/>
          </p:nvPr>
        </p:nvSpPr>
        <p:spPr>
          <a:xfrm>
            <a:off x="1597925" y="2208950"/>
            <a:ext cx="55515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Project Schedule</a:t>
            </a:r>
            <a:endParaRPr sz="4200"/>
          </a:p>
        </p:txBody>
      </p:sp>
      <p:sp>
        <p:nvSpPr>
          <p:cNvPr id="2337" name="Google Shape;2337;p55"/>
          <p:cNvSpPr txBox="1"/>
          <p:nvPr>
            <p:ph idx="2" type="title"/>
          </p:nvPr>
        </p:nvSpPr>
        <p:spPr>
          <a:xfrm>
            <a:off x="2352975" y="1130000"/>
            <a:ext cx="1184100" cy="8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pic>
        <p:nvPicPr>
          <p:cNvPr id="2338" name="Google Shape;2338;p55"/>
          <p:cNvPicPr preferRelativeResize="0"/>
          <p:nvPr/>
        </p:nvPicPr>
        <p:blipFill>
          <a:blip r:embed="rId3">
            <a:alphaModFix/>
          </a:blip>
          <a:stretch>
            <a:fillRect/>
          </a:stretch>
        </p:blipFill>
        <p:spPr>
          <a:xfrm>
            <a:off x="5274925" y="1078725"/>
            <a:ext cx="1062190" cy="747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2" name="Shape 2342"/>
        <p:cNvGrpSpPr/>
        <p:nvPr/>
      </p:nvGrpSpPr>
      <p:grpSpPr>
        <a:xfrm>
          <a:off x="0" y="0"/>
          <a:ext cx="0" cy="0"/>
          <a:chOff x="0" y="0"/>
          <a:chExt cx="0" cy="0"/>
        </a:xfrm>
      </p:grpSpPr>
      <p:grpSp>
        <p:nvGrpSpPr>
          <p:cNvPr id="2343" name="Google Shape;2343;p56"/>
          <p:cNvGrpSpPr/>
          <p:nvPr/>
        </p:nvGrpSpPr>
        <p:grpSpPr>
          <a:xfrm>
            <a:off x="-572200" y="1908225"/>
            <a:ext cx="8297231" cy="1261904"/>
            <a:chOff x="-572200" y="1908225"/>
            <a:chExt cx="8297231" cy="1261904"/>
          </a:xfrm>
        </p:grpSpPr>
        <p:sp>
          <p:nvSpPr>
            <p:cNvPr id="2344" name="Google Shape;2344;p56"/>
            <p:cNvSpPr/>
            <p:nvPr/>
          </p:nvSpPr>
          <p:spPr>
            <a:xfrm>
              <a:off x="-572200" y="1908225"/>
              <a:ext cx="2942100" cy="12618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6"/>
            <p:cNvSpPr/>
            <p:nvPr/>
          </p:nvSpPr>
          <p:spPr>
            <a:xfrm>
              <a:off x="1360451" y="1908225"/>
              <a:ext cx="6364580" cy="1261904"/>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6" name="Google Shape;2346;p56"/>
          <p:cNvGrpSpPr/>
          <p:nvPr/>
        </p:nvGrpSpPr>
        <p:grpSpPr>
          <a:xfrm>
            <a:off x="-572200" y="3281361"/>
            <a:ext cx="8602030" cy="1532475"/>
            <a:chOff x="-572199" y="3281425"/>
            <a:chExt cx="8602030" cy="1261920"/>
          </a:xfrm>
        </p:grpSpPr>
        <p:sp>
          <p:nvSpPr>
            <p:cNvPr id="2347" name="Google Shape;2347;p56"/>
            <p:cNvSpPr/>
            <p:nvPr/>
          </p:nvSpPr>
          <p:spPr>
            <a:xfrm>
              <a:off x="-572199" y="3281425"/>
              <a:ext cx="3755700" cy="12618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6"/>
            <p:cNvSpPr/>
            <p:nvPr/>
          </p:nvSpPr>
          <p:spPr>
            <a:xfrm>
              <a:off x="1665251" y="3281441"/>
              <a:ext cx="6364580" cy="1261904"/>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9" name="Google Shape;2349;p56"/>
          <p:cNvGrpSpPr/>
          <p:nvPr/>
        </p:nvGrpSpPr>
        <p:grpSpPr>
          <a:xfrm>
            <a:off x="-572199" y="535000"/>
            <a:ext cx="7999580" cy="1261913"/>
            <a:chOff x="-572199" y="535000"/>
            <a:chExt cx="7999580" cy="1261913"/>
          </a:xfrm>
        </p:grpSpPr>
        <p:sp>
          <p:nvSpPr>
            <p:cNvPr id="2350" name="Google Shape;2350;p56"/>
            <p:cNvSpPr/>
            <p:nvPr/>
          </p:nvSpPr>
          <p:spPr>
            <a:xfrm>
              <a:off x="-572199" y="535000"/>
              <a:ext cx="3012600" cy="12618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6"/>
            <p:cNvSpPr/>
            <p:nvPr/>
          </p:nvSpPr>
          <p:spPr>
            <a:xfrm>
              <a:off x="1062801" y="535009"/>
              <a:ext cx="6364580" cy="1261904"/>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2" name="Google Shape;2352;p56"/>
          <p:cNvSpPr txBox="1"/>
          <p:nvPr>
            <p:ph idx="1" type="subTitle"/>
          </p:nvPr>
        </p:nvSpPr>
        <p:spPr>
          <a:xfrm>
            <a:off x="1767475" y="1324641"/>
            <a:ext cx="4936200" cy="4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accent3"/>
                </a:solidFill>
              </a:rPr>
              <a:t>15 minutes for daily updates.</a:t>
            </a:r>
            <a:endParaRPr>
              <a:solidFill>
                <a:schemeClr val="accent3"/>
              </a:solidFill>
            </a:endParaRPr>
          </a:p>
        </p:txBody>
      </p:sp>
      <p:sp>
        <p:nvSpPr>
          <p:cNvPr id="2353" name="Google Shape;2353;p56"/>
          <p:cNvSpPr txBox="1"/>
          <p:nvPr>
            <p:ph idx="3" type="subTitle"/>
          </p:nvPr>
        </p:nvSpPr>
        <p:spPr>
          <a:xfrm>
            <a:off x="2065125" y="2699876"/>
            <a:ext cx="4936200" cy="4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One hour to discuss the upcoming sprint and priorities.</a:t>
            </a:r>
            <a:endParaRPr>
              <a:solidFill>
                <a:schemeClr val="accent3"/>
              </a:solidFill>
            </a:endParaRPr>
          </a:p>
        </p:txBody>
      </p:sp>
      <p:sp>
        <p:nvSpPr>
          <p:cNvPr id="2354" name="Google Shape;2354;p56"/>
          <p:cNvSpPr txBox="1"/>
          <p:nvPr>
            <p:ph type="title"/>
          </p:nvPr>
        </p:nvSpPr>
        <p:spPr>
          <a:xfrm>
            <a:off x="1767475" y="600136"/>
            <a:ext cx="4936200" cy="82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Daily Standups</a:t>
            </a:r>
            <a:endParaRPr/>
          </a:p>
        </p:txBody>
      </p:sp>
      <p:sp>
        <p:nvSpPr>
          <p:cNvPr id="2355" name="Google Shape;2355;p56"/>
          <p:cNvSpPr txBox="1"/>
          <p:nvPr>
            <p:ph idx="2" type="title"/>
          </p:nvPr>
        </p:nvSpPr>
        <p:spPr>
          <a:xfrm>
            <a:off x="2065125" y="1975371"/>
            <a:ext cx="4936200" cy="82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Weekly Sprint Planning</a:t>
            </a:r>
            <a:endParaRPr sz="3200"/>
          </a:p>
        </p:txBody>
      </p:sp>
      <p:sp>
        <p:nvSpPr>
          <p:cNvPr id="2356" name="Google Shape;2356;p56"/>
          <p:cNvSpPr txBox="1"/>
          <p:nvPr>
            <p:ph idx="4" type="title"/>
          </p:nvPr>
        </p:nvSpPr>
        <p:spPr>
          <a:xfrm>
            <a:off x="2369925" y="3350619"/>
            <a:ext cx="4936200" cy="82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800"/>
              <a:t>Sprint Retrospective</a:t>
            </a:r>
            <a:endParaRPr sz="3800"/>
          </a:p>
        </p:txBody>
      </p:sp>
      <p:sp>
        <p:nvSpPr>
          <p:cNvPr id="2357" name="Google Shape;2357;p56"/>
          <p:cNvSpPr txBox="1"/>
          <p:nvPr>
            <p:ph idx="5" type="subTitle"/>
          </p:nvPr>
        </p:nvSpPr>
        <p:spPr>
          <a:xfrm>
            <a:off x="2011400" y="4075125"/>
            <a:ext cx="5650200" cy="4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At the end of each sprint to discuss what went well and what needs improvement.</a:t>
            </a:r>
            <a:endParaRPr>
              <a:solidFill>
                <a:schemeClr val="accent3"/>
              </a:solidFill>
            </a:endParaRPr>
          </a:p>
        </p:txBody>
      </p:sp>
      <p:pic>
        <p:nvPicPr>
          <p:cNvPr id="2358" name="Google Shape;2358;p56"/>
          <p:cNvPicPr preferRelativeResize="0"/>
          <p:nvPr/>
        </p:nvPicPr>
        <p:blipFill>
          <a:blip r:embed="rId3">
            <a:alphaModFix/>
          </a:blip>
          <a:stretch>
            <a:fillRect/>
          </a:stretch>
        </p:blipFill>
        <p:spPr>
          <a:xfrm>
            <a:off x="6865512" y="161053"/>
            <a:ext cx="1062190" cy="747900"/>
          </a:xfrm>
          <a:prstGeom prst="rect">
            <a:avLst/>
          </a:prstGeom>
          <a:noFill/>
          <a:ln>
            <a:noFill/>
          </a:ln>
        </p:spPr>
      </p:pic>
      <p:pic>
        <p:nvPicPr>
          <p:cNvPr id="2359" name="Google Shape;2359;p56"/>
          <p:cNvPicPr preferRelativeResize="0"/>
          <p:nvPr/>
        </p:nvPicPr>
        <p:blipFill>
          <a:blip r:embed="rId3">
            <a:alphaModFix/>
          </a:blip>
          <a:stretch>
            <a:fillRect/>
          </a:stretch>
        </p:blipFill>
        <p:spPr>
          <a:xfrm>
            <a:off x="1340053" y="4287351"/>
            <a:ext cx="671350" cy="472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3" name="Shape 2363"/>
        <p:cNvGrpSpPr/>
        <p:nvPr/>
      </p:nvGrpSpPr>
      <p:grpSpPr>
        <a:xfrm>
          <a:off x="0" y="0"/>
          <a:ext cx="0" cy="0"/>
          <a:chOff x="0" y="0"/>
          <a:chExt cx="0" cy="0"/>
        </a:xfrm>
      </p:grpSpPr>
      <p:grpSp>
        <p:nvGrpSpPr>
          <p:cNvPr id="2364" name="Google Shape;2364;p57"/>
          <p:cNvGrpSpPr/>
          <p:nvPr/>
        </p:nvGrpSpPr>
        <p:grpSpPr>
          <a:xfrm>
            <a:off x="-132725" y="451662"/>
            <a:ext cx="8499425" cy="681300"/>
            <a:chOff x="-132725" y="451662"/>
            <a:chExt cx="8499425" cy="681300"/>
          </a:xfrm>
        </p:grpSpPr>
        <p:sp>
          <p:nvSpPr>
            <p:cNvPr id="2365" name="Google Shape;2365;p57"/>
            <p:cNvSpPr/>
            <p:nvPr/>
          </p:nvSpPr>
          <p:spPr>
            <a:xfrm>
              <a:off x="-132725" y="451662"/>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7"/>
            <p:cNvSpPr/>
            <p:nvPr/>
          </p:nvSpPr>
          <p:spPr>
            <a:xfrm>
              <a:off x="557400" y="451662"/>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7" name="Google Shape;2367;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Sprints</a:t>
            </a:r>
            <a:endParaRPr/>
          </a:p>
        </p:txBody>
      </p:sp>
      <p:sp>
        <p:nvSpPr>
          <p:cNvPr id="2368" name="Google Shape;2368;p57"/>
          <p:cNvSpPr/>
          <p:nvPr/>
        </p:nvSpPr>
        <p:spPr>
          <a:xfrm>
            <a:off x="907919" y="2424525"/>
            <a:ext cx="1578900" cy="681300"/>
          </a:xfrm>
          <a:prstGeom prst="parallelogram">
            <a:avLst>
              <a:gd fmla="val 26205" name="adj"/>
            </a:avLst>
          </a:prstGeom>
          <a:gradFill>
            <a:gsLst>
              <a:gs pos="0">
                <a:schemeClr val="accent4"/>
              </a:gs>
              <a:gs pos="64000">
                <a:schemeClr val="accent3"/>
              </a:gs>
              <a:gs pos="100000">
                <a:srgbClr val="000655">
                  <a:alpha val="66666"/>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200">
                <a:solidFill>
                  <a:schemeClr val="lt1"/>
                </a:solidFill>
                <a:latin typeface="Exo"/>
                <a:ea typeface="Exo"/>
                <a:cs typeface="Exo"/>
                <a:sym typeface="Exo"/>
              </a:rPr>
              <a:t>09</a:t>
            </a:r>
            <a:r>
              <a:rPr b="1" i="1" lang="en" sz="2200">
                <a:solidFill>
                  <a:schemeClr val="lt1"/>
                </a:solidFill>
                <a:latin typeface="Exo"/>
                <a:ea typeface="Exo"/>
                <a:cs typeface="Exo"/>
                <a:sym typeface="Exo"/>
              </a:rPr>
              <a:t>/26</a:t>
            </a:r>
            <a:endParaRPr/>
          </a:p>
        </p:txBody>
      </p:sp>
      <p:sp>
        <p:nvSpPr>
          <p:cNvPr id="2369" name="Google Shape;2369;p57"/>
          <p:cNvSpPr/>
          <p:nvPr/>
        </p:nvSpPr>
        <p:spPr>
          <a:xfrm>
            <a:off x="2824316" y="2424525"/>
            <a:ext cx="1578900" cy="681300"/>
          </a:xfrm>
          <a:prstGeom prst="parallelogram">
            <a:avLst>
              <a:gd fmla="val 26205" name="adj"/>
            </a:avLst>
          </a:prstGeom>
          <a:gradFill>
            <a:gsLst>
              <a:gs pos="0">
                <a:schemeClr val="accent4"/>
              </a:gs>
              <a:gs pos="64000">
                <a:schemeClr val="accent3"/>
              </a:gs>
              <a:gs pos="100000">
                <a:srgbClr val="000655">
                  <a:alpha val="66666"/>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200">
                <a:solidFill>
                  <a:schemeClr val="lt1"/>
                </a:solidFill>
                <a:latin typeface="Exo"/>
                <a:ea typeface="Exo"/>
                <a:cs typeface="Exo"/>
                <a:sym typeface="Exo"/>
              </a:rPr>
              <a:t>10/24</a:t>
            </a:r>
            <a:endParaRPr/>
          </a:p>
        </p:txBody>
      </p:sp>
      <p:sp>
        <p:nvSpPr>
          <p:cNvPr id="2370" name="Google Shape;2370;p57"/>
          <p:cNvSpPr/>
          <p:nvPr/>
        </p:nvSpPr>
        <p:spPr>
          <a:xfrm>
            <a:off x="4740713" y="2424525"/>
            <a:ext cx="1578900" cy="681300"/>
          </a:xfrm>
          <a:prstGeom prst="parallelogram">
            <a:avLst>
              <a:gd fmla="val 26205" name="adj"/>
            </a:avLst>
          </a:prstGeom>
          <a:gradFill>
            <a:gsLst>
              <a:gs pos="0">
                <a:schemeClr val="accent4"/>
              </a:gs>
              <a:gs pos="64000">
                <a:schemeClr val="accent3"/>
              </a:gs>
              <a:gs pos="100000">
                <a:srgbClr val="000655">
                  <a:alpha val="66666"/>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200">
                <a:solidFill>
                  <a:schemeClr val="lt1"/>
                </a:solidFill>
                <a:latin typeface="Exo"/>
                <a:ea typeface="Exo"/>
                <a:cs typeface="Exo"/>
                <a:sym typeface="Exo"/>
              </a:rPr>
              <a:t>11/21</a:t>
            </a:r>
            <a:endParaRPr/>
          </a:p>
        </p:txBody>
      </p:sp>
      <p:sp>
        <p:nvSpPr>
          <p:cNvPr id="2371" name="Google Shape;2371;p57"/>
          <p:cNvSpPr/>
          <p:nvPr/>
        </p:nvSpPr>
        <p:spPr>
          <a:xfrm>
            <a:off x="6657110" y="2424525"/>
            <a:ext cx="1578900" cy="681300"/>
          </a:xfrm>
          <a:prstGeom prst="parallelogram">
            <a:avLst>
              <a:gd fmla="val 26205" name="adj"/>
            </a:avLst>
          </a:prstGeom>
          <a:gradFill>
            <a:gsLst>
              <a:gs pos="0">
                <a:schemeClr val="accent4"/>
              </a:gs>
              <a:gs pos="64000">
                <a:schemeClr val="accent3"/>
              </a:gs>
              <a:gs pos="100000">
                <a:srgbClr val="000655">
                  <a:alpha val="66666"/>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200">
                <a:solidFill>
                  <a:schemeClr val="lt1"/>
                </a:solidFill>
                <a:latin typeface="Exo"/>
                <a:ea typeface="Exo"/>
                <a:cs typeface="Exo"/>
                <a:sym typeface="Exo"/>
              </a:rPr>
              <a:t>12/12</a:t>
            </a:r>
            <a:endParaRPr/>
          </a:p>
        </p:txBody>
      </p:sp>
      <p:cxnSp>
        <p:nvCxnSpPr>
          <p:cNvPr id="2372" name="Google Shape;2372;p57"/>
          <p:cNvCxnSpPr>
            <a:stCxn id="2368" idx="2"/>
            <a:endCxn id="2369" idx="5"/>
          </p:cNvCxnSpPr>
          <p:nvPr/>
        </p:nvCxnSpPr>
        <p:spPr>
          <a:xfrm>
            <a:off x="2397551" y="2765175"/>
            <a:ext cx="516000" cy="0"/>
          </a:xfrm>
          <a:prstGeom prst="straightConnector1">
            <a:avLst/>
          </a:prstGeom>
          <a:noFill/>
          <a:ln cap="flat" cmpd="sng" w="9525">
            <a:solidFill>
              <a:schemeClr val="lt1"/>
            </a:solidFill>
            <a:prstDash val="solid"/>
            <a:round/>
            <a:headEnd len="med" w="med" type="none"/>
            <a:tailEnd len="med" w="med" type="none"/>
          </a:ln>
        </p:spPr>
      </p:cxnSp>
      <p:cxnSp>
        <p:nvCxnSpPr>
          <p:cNvPr id="2373" name="Google Shape;2373;p57"/>
          <p:cNvCxnSpPr>
            <a:stCxn id="2369" idx="2"/>
            <a:endCxn id="2370" idx="5"/>
          </p:cNvCxnSpPr>
          <p:nvPr/>
        </p:nvCxnSpPr>
        <p:spPr>
          <a:xfrm>
            <a:off x="4313949" y="2765175"/>
            <a:ext cx="516000" cy="0"/>
          </a:xfrm>
          <a:prstGeom prst="straightConnector1">
            <a:avLst/>
          </a:prstGeom>
          <a:noFill/>
          <a:ln cap="flat" cmpd="sng" w="9525">
            <a:solidFill>
              <a:schemeClr val="lt1"/>
            </a:solidFill>
            <a:prstDash val="solid"/>
            <a:round/>
            <a:headEnd len="med" w="med" type="none"/>
            <a:tailEnd len="med" w="med" type="none"/>
          </a:ln>
        </p:spPr>
      </p:cxnSp>
      <p:cxnSp>
        <p:nvCxnSpPr>
          <p:cNvPr id="2374" name="Google Shape;2374;p57"/>
          <p:cNvCxnSpPr>
            <a:stCxn id="2370" idx="2"/>
            <a:endCxn id="2371" idx="5"/>
          </p:cNvCxnSpPr>
          <p:nvPr/>
        </p:nvCxnSpPr>
        <p:spPr>
          <a:xfrm>
            <a:off x="6230346" y="2765175"/>
            <a:ext cx="516000" cy="0"/>
          </a:xfrm>
          <a:prstGeom prst="straightConnector1">
            <a:avLst/>
          </a:prstGeom>
          <a:noFill/>
          <a:ln cap="flat" cmpd="sng" w="9525">
            <a:solidFill>
              <a:schemeClr val="lt1"/>
            </a:solidFill>
            <a:prstDash val="solid"/>
            <a:round/>
            <a:headEnd len="med" w="med" type="none"/>
            <a:tailEnd len="med" w="med" type="none"/>
          </a:ln>
        </p:spPr>
      </p:cxnSp>
      <p:sp>
        <p:nvSpPr>
          <p:cNvPr id="2375" name="Google Shape;2375;p57"/>
          <p:cNvSpPr txBox="1"/>
          <p:nvPr>
            <p:ph idx="4294967295" type="subTitle"/>
          </p:nvPr>
        </p:nvSpPr>
        <p:spPr>
          <a:xfrm>
            <a:off x="739169" y="1741625"/>
            <a:ext cx="1916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2200">
                <a:latin typeface="Exo"/>
                <a:ea typeface="Exo"/>
                <a:cs typeface="Exo"/>
                <a:sym typeface="Exo"/>
              </a:rPr>
              <a:t>Sprint 0</a:t>
            </a:r>
            <a:endParaRPr b="1" i="1" sz="2200">
              <a:solidFill>
                <a:schemeClr val="lt1"/>
              </a:solidFill>
              <a:latin typeface="Exo"/>
              <a:ea typeface="Exo"/>
              <a:cs typeface="Exo"/>
              <a:sym typeface="Exo"/>
            </a:endParaRPr>
          </a:p>
        </p:txBody>
      </p:sp>
      <p:sp>
        <p:nvSpPr>
          <p:cNvPr id="2376" name="Google Shape;2376;p57"/>
          <p:cNvSpPr txBox="1"/>
          <p:nvPr>
            <p:ph idx="4294967295" type="subTitle"/>
          </p:nvPr>
        </p:nvSpPr>
        <p:spPr>
          <a:xfrm>
            <a:off x="2655590" y="1741625"/>
            <a:ext cx="1916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2200">
                <a:latin typeface="Exo"/>
                <a:ea typeface="Exo"/>
                <a:cs typeface="Exo"/>
                <a:sym typeface="Exo"/>
              </a:rPr>
              <a:t>Sprint 1</a:t>
            </a:r>
            <a:endParaRPr b="1" i="1" sz="2200">
              <a:solidFill>
                <a:schemeClr val="lt1"/>
              </a:solidFill>
              <a:latin typeface="Exo"/>
              <a:ea typeface="Exo"/>
              <a:cs typeface="Exo"/>
              <a:sym typeface="Exo"/>
            </a:endParaRPr>
          </a:p>
        </p:txBody>
      </p:sp>
      <p:sp>
        <p:nvSpPr>
          <p:cNvPr id="2377" name="Google Shape;2377;p57"/>
          <p:cNvSpPr txBox="1"/>
          <p:nvPr>
            <p:ph idx="4294967295" type="subTitle"/>
          </p:nvPr>
        </p:nvSpPr>
        <p:spPr>
          <a:xfrm>
            <a:off x="4572010" y="1741625"/>
            <a:ext cx="1916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2200">
                <a:latin typeface="Exo"/>
                <a:ea typeface="Exo"/>
                <a:cs typeface="Exo"/>
                <a:sym typeface="Exo"/>
              </a:rPr>
              <a:t>Sprint 2</a:t>
            </a:r>
            <a:endParaRPr b="1" i="1" sz="2200">
              <a:solidFill>
                <a:schemeClr val="lt1"/>
              </a:solidFill>
              <a:latin typeface="Exo"/>
              <a:ea typeface="Exo"/>
              <a:cs typeface="Exo"/>
              <a:sym typeface="Exo"/>
            </a:endParaRPr>
          </a:p>
        </p:txBody>
      </p:sp>
      <p:sp>
        <p:nvSpPr>
          <p:cNvPr id="2378" name="Google Shape;2378;p57"/>
          <p:cNvSpPr txBox="1"/>
          <p:nvPr>
            <p:ph idx="4294967295" type="subTitle"/>
          </p:nvPr>
        </p:nvSpPr>
        <p:spPr>
          <a:xfrm>
            <a:off x="6488431" y="1741625"/>
            <a:ext cx="1916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2200">
                <a:latin typeface="Exo"/>
                <a:ea typeface="Exo"/>
                <a:cs typeface="Exo"/>
                <a:sym typeface="Exo"/>
              </a:rPr>
              <a:t>Sprint 3</a:t>
            </a:r>
            <a:endParaRPr b="1" i="1" sz="2200">
              <a:solidFill>
                <a:schemeClr val="lt1"/>
              </a:solidFill>
              <a:latin typeface="Exo"/>
              <a:ea typeface="Exo"/>
              <a:cs typeface="Exo"/>
              <a:sym typeface="Exo"/>
            </a:endParaRPr>
          </a:p>
        </p:txBody>
      </p:sp>
      <p:pic>
        <p:nvPicPr>
          <p:cNvPr id="2379" name="Google Shape;2379;p57"/>
          <p:cNvPicPr preferRelativeResize="0"/>
          <p:nvPr/>
        </p:nvPicPr>
        <p:blipFill>
          <a:blip r:embed="rId3">
            <a:alphaModFix/>
          </a:blip>
          <a:stretch>
            <a:fillRect/>
          </a:stretch>
        </p:blipFill>
        <p:spPr>
          <a:xfrm>
            <a:off x="10" y="702387"/>
            <a:ext cx="1138031" cy="801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grpSp>
        <p:nvGrpSpPr>
          <p:cNvPr id="2384" name="Google Shape;2384;p58"/>
          <p:cNvGrpSpPr/>
          <p:nvPr/>
        </p:nvGrpSpPr>
        <p:grpSpPr>
          <a:xfrm>
            <a:off x="-266525" y="1997344"/>
            <a:ext cx="7893475" cy="1149189"/>
            <a:chOff x="-266525" y="1997344"/>
            <a:chExt cx="7893475" cy="1149189"/>
          </a:xfrm>
        </p:grpSpPr>
        <p:sp>
          <p:nvSpPr>
            <p:cNvPr id="2385" name="Google Shape;2385;p58"/>
            <p:cNvSpPr/>
            <p:nvPr/>
          </p:nvSpPr>
          <p:spPr>
            <a:xfrm>
              <a:off x="-266525" y="1997344"/>
              <a:ext cx="3281700" cy="11487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8"/>
            <p:cNvSpPr/>
            <p:nvPr/>
          </p:nvSpPr>
          <p:spPr>
            <a:xfrm>
              <a:off x="1568150" y="1997833"/>
              <a:ext cx="6058800" cy="11487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7" name="Google Shape;2387;p58"/>
          <p:cNvSpPr/>
          <p:nvPr/>
        </p:nvSpPr>
        <p:spPr>
          <a:xfrm>
            <a:off x="477725" y="1404138"/>
            <a:ext cx="1911300" cy="11169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8"/>
          <p:cNvSpPr/>
          <p:nvPr/>
        </p:nvSpPr>
        <p:spPr>
          <a:xfrm>
            <a:off x="5339475" y="1404162"/>
            <a:ext cx="2056800" cy="609600"/>
          </a:xfrm>
          <a:prstGeom prst="parallelogram">
            <a:avLst>
              <a:gd fmla="val 26351" name="adj"/>
            </a:avLst>
          </a:prstGeom>
          <a:gradFill>
            <a:gsLst>
              <a:gs pos="0">
                <a:schemeClr val="accent6"/>
              </a:gs>
              <a:gs pos="100000">
                <a:srgbClr val="E5E500">
                  <a:alpha val="87058"/>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accent4"/>
                </a:solidFill>
                <a:latin typeface="Exo ExtraBold"/>
                <a:ea typeface="Exo ExtraBold"/>
                <a:cs typeface="Exo ExtraBold"/>
                <a:sym typeface="Exo ExtraBold"/>
              </a:rPr>
              <a:t>LIVE</a:t>
            </a:r>
            <a:endParaRPr/>
          </a:p>
        </p:txBody>
      </p:sp>
      <p:sp>
        <p:nvSpPr>
          <p:cNvPr id="2389" name="Google Shape;2389;p58"/>
          <p:cNvSpPr txBox="1"/>
          <p:nvPr>
            <p:ph type="title"/>
          </p:nvPr>
        </p:nvSpPr>
        <p:spPr>
          <a:xfrm>
            <a:off x="2009225" y="2151300"/>
            <a:ext cx="50334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Team Agreement</a:t>
            </a:r>
            <a:endParaRPr sz="3900"/>
          </a:p>
        </p:txBody>
      </p:sp>
      <p:sp>
        <p:nvSpPr>
          <p:cNvPr id="2390" name="Google Shape;2390;p58"/>
          <p:cNvSpPr txBox="1"/>
          <p:nvPr>
            <p:ph idx="2" type="title"/>
          </p:nvPr>
        </p:nvSpPr>
        <p:spPr>
          <a:xfrm>
            <a:off x="841325" y="1517575"/>
            <a:ext cx="1184100" cy="8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08</a:t>
            </a:r>
            <a:endParaRPr/>
          </a:p>
        </p:txBody>
      </p:sp>
      <p:pic>
        <p:nvPicPr>
          <p:cNvPr id="2391" name="Google Shape;2391;p58"/>
          <p:cNvPicPr preferRelativeResize="0"/>
          <p:nvPr/>
        </p:nvPicPr>
        <p:blipFill>
          <a:blip r:embed="rId3">
            <a:alphaModFix/>
          </a:blip>
          <a:stretch>
            <a:fillRect/>
          </a:stretch>
        </p:blipFill>
        <p:spPr>
          <a:xfrm>
            <a:off x="1539725" y="864500"/>
            <a:ext cx="1632200" cy="1149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5" name="Shape 2395"/>
        <p:cNvGrpSpPr/>
        <p:nvPr/>
      </p:nvGrpSpPr>
      <p:grpSpPr>
        <a:xfrm>
          <a:off x="0" y="0"/>
          <a:ext cx="0" cy="0"/>
          <a:chOff x="0" y="0"/>
          <a:chExt cx="0" cy="0"/>
        </a:xfrm>
      </p:grpSpPr>
      <p:grpSp>
        <p:nvGrpSpPr>
          <p:cNvPr id="2396" name="Google Shape;2396;p59"/>
          <p:cNvGrpSpPr/>
          <p:nvPr/>
        </p:nvGrpSpPr>
        <p:grpSpPr>
          <a:xfrm>
            <a:off x="-132725" y="451662"/>
            <a:ext cx="8499425" cy="681300"/>
            <a:chOff x="-132725" y="451662"/>
            <a:chExt cx="8499425" cy="681300"/>
          </a:xfrm>
        </p:grpSpPr>
        <p:sp>
          <p:nvSpPr>
            <p:cNvPr id="2397" name="Google Shape;2397;p59"/>
            <p:cNvSpPr/>
            <p:nvPr/>
          </p:nvSpPr>
          <p:spPr>
            <a:xfrm>
              <a:off x="-132725" y="451662"/>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9"/>
            <p:cNvSpPr/>
            <p:nvPr/>
          </p:nvSpPr>
          <p:spPr>
            <a:xfrm>
              <a:off x="557400" y="451662"/>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9" name="Google Shape;2399;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Agreement</a:t>
            </a:r>
            <a:endParaRPr/>
          </a:p>
        </p:txBody>
      </p:sp>
      <p:pic>
        <p:nvPicPr>
          <p:cNvPr id="2400" name="Google Shape;2400;p59"/>
          <p:cNvPicPr preferRelativeResize="0"/>
          <p:nvPr/>
        </p:nvPicPr>
        <p:blipFill>
          <a:blip r:embed="rId3">
            <a:alphaModFix/>
          </a:blip>
          <a:stretch>
            <a:fillRect/>
          </a:stretch>
        </p:blipFill>
        <p:spPr>
          <a:xfrm>
            <a:off x="10" y="702387"/>
            <a:ext cx="1138031" cy="801300"/>
          </a:xfrm>
          <a:prstGeom prst="rect">
            <a:avLst/>
          </a:prstGeom>
          <a:noFill/>
          <a:ln>
            <a:noFill/>
          </a:ln>
        </p:spPr>
      </p:pic>
      <p:sp>
        <p:nvSpPr>
          <p:cNvPr id="2401" name="Google Shape;2401;p59"/>
          <p:cNvSpPr txBox="1"/>
          <p:nvPr/>
        </p:nvSpPr>
        <p:spPr>
          <a:xfrm>
            <a:off x="700475" y="1575075"/>
            <a:ext cx="7318800" cy="3200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lt1"/>
              </a:buClr>
              <a:buSzPts val="1200"/>
              <a:buChar char="●"/>
            </a:pPr>
            <a:r>
              <a:rPr b="1" lang="en" sz="1200">
                <a:solidFill>
                  <a:schemeClr val="lt1"/>
                </a:solidFill>
              </a:rPr>
              <a:t>Meetings</a:t>
            </a:r>
            <a:r>
              <a:rPr lang="en" sz="1200">
                <a:solidFill>
                  <a:schemeClr val="lt1"/>
                </a:solidFill>
              </a:rPr>
              <a:t>: Team meetings every Wednesday and Thursday at 7 PM.</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b="1" lang="en" sz="1200">
                <a:solidFill>
                  <a:schemeClr val="lt1"/>
                </a:solidFill>
              </a:rPr>
              <a:t>Communication</a:t>
            </a:r>
            <a:r>
              <a:rPr lang="en" sz="1200">
                <a:solidFill>
                  <a:schemeClr val="lt1"/>
                </a:solidFill>
              </a:rPr>
              <a:t>: Use Slack for daily communication and GitHub for code reviews.</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b="1" lang="en" sz="1200">
                <a:solidFill>
                  <a:schemeClr val="lt1"/>
                </a:solidFill>
              </a:rPr>
              <a:t>Commitment</a:t>
            </a:r>
            <a:r>
              <a:rPr lang="en" sz="1200">
                <a:solidFill>
                  <a:schemeClr val="lt1"/>
                </a:solidFill>
              </a:rPr>
              <a:t>: Each team member is responsible for completing tasks by their deadline.</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b="1" lang="en" sz="1200">
                <a:solidFill>
                  <a:schemeClr val="lt1"/>
                </a:solidFill>
              </a:rPr>
              <a:t>Work Submission</a:t>
            </a:r>
            <a:r>
              <a:rPr lang="en" sz="1200">
                <a:solidFill>
                  <a:schemeClr val="lt1"/>
                </a:solidFill>
              </a:rPr>
              <a:t>: Ensure all tasks are submitted for review at least 24 hours before deadlines.</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b="1" lang="en" sz="1200">
                <a:solidFill>
                  <a:schemeClr val="lt1"/>
                </a:solidFill>
              </a:rPr>
              <a:t>Accountability</a:t>
            </a:r>
            <a:r>
              <a:rPr lang="en" sz="1200">
                <a:solidFill>
                  <a:schemeClr val="lt1"/>
                </a:solidFill>
              </a:rPr>
              <a:t>: If a task cannot be completed, notify the team at least 48 hours in advance.</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b="1" lang="en" sz="1200">
                <a:solidFill>
                  <a:schemeClr val="lt1"/>
                </a:solidFill>
              </a:rPr>
              <a:t>Collaboration</a:t>
            </a:r>
            <a:r>
              <a:rPr lang="en" sz="1200">
                <a:solidFill>
                  <a:schemeClr val="lt1"/>
                </a:solidFill>
              </a:rPr>
              <a:t>: Help teammates if you finish your work early or if they are struggling</a:t>
            </a:r>
            <a:r>
              <a:rPr lang="en" sz="1200">
                <a:solidFill>
                  <a:schemeClr val="lt1"/>
                </a:solidFill>
              </a:rPr>
              <a:t>.</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b="1" lang="en" sz="1200">
                <a:solidFill>
                  <a:schemeClr val="lt1"/>
                </a:solidFill>
              </a:rPr>
              <a:t>Team Members</a:t>
            </a:r>
            <a:endParaRPr b="1" sz="1200">
              <a:solidFill>
                <a:schemeClr val="lt1"/>
              </a:solidFill>
            </a:endParaRPr>
          </a:p>
          <a:p>
            <a:pPr indent="-304800" lvl="1" marL="914400" rtl="0" algn="l">
              <a:lnSpc>
                <a:spcPct val="115000"/>
              </a:lnSpc>
              <a:spcBef>
                <a:spcPts val="0"/>
              </a:spcBef>
              <a:spcAft>
                <a:spcPts val="0"/>
              </a:spcAft>
              <a:buClr>
                <a:schemeClr val="lt1"/>
              </a:buClr>
              <a:buSzPts val="1200"/>
              <a:buAutoNum type="alphaLcPeriod"/>
            </a:pPr>
            <a:r>
              <a:rPr b="1" lang="en" sz="1200">
                <a:solidFill>
                  <a:schemeClr val="lt1"/>
                </a:solidFill>
              </a:rPr>
              <a:t>Sandhya Reddy Kallem</a:t>
            </a:r>
            <a:endParaRPr b="1" sz="1200">
              <a:solidFill>
                <a:schemeClr val="lt1"/>
              </a:solidFill>
            </a:endParaRPr>
          </a:p>
          <a:p>
            <a:pPr indent="-304800" lvl="1" marL="914400" rtl="0" algn="l">
              <a:lnSpc>
                <a:spcPct val="115000"/>
              </a:lnSpc>
              <a:spcBef>
                <a:spcPts val="0"/>
              </a:spcBef>
              <a:spcAft>
                <a:spcPts val="0"/>
              </a:spcAft>
              <a:buClr>
                <a:schemeClr val="lt1"/>
              </a:buClr>
              <a:buSzPts val="1200"/>
              <a:buAutoNum type="alphaLcPeriod"/>
            </a:pPr>
            <a:r>
              <a:rPr b="1" lang="en" sz="1200">
                <a:solidFill>
                  <a:schemeClr val="lt1"/>
                </a:solidFill>
              </a:rPr>
              <a:t>Dhruv Maheshbhai Ranpariya</a:t>
            </a:r>
            <a:endParaRPr b="1" sz="1200">
              <a:solidFill>
                <a:schemeClr val="lt1"/>
              </a:solidFill>
            </a:endParaRPr>
          </a:p>
          <a:p>
            <a:pPr indent="-304800" lvl="1" marL="914400" rtl="0" algn="l">
              <a:lnSpc>
                <a:spcPct val="115000"/>
              </a:lnSpc>
              <a:spcBef>
                <a:spcPts val="0"/>
              </a:spcBef>
              <a:spcAft>
                <a:spcPts val="0"/>
              </a:spcAft>
              <a:buClr>
                <a:schemeClr val="lt1"/>
              </a:buClr>
              <a:buSzPts val="1200"/>
              <a:buAutoNum type="alphaLcPeriod"/>
            </a:pPr>
            <a:r>
              <a:rPr b="1" lang="en" sz="1200">
                <a:solidFill>
                  <a:schemeClr val="lt1"/>
                </a:solidFill>
              </a:rPr>
              <a:t>Yashwanth Thalla</a:t>
            </a:r>
            <a:endParaRPr b="1" sz="1200">
              <a:solidFill>
                <a:schemeClr val="lt1"/>
              </a:solidFill>
            </a:endParaRPr>
          </a:p>
          <a:p>
            <a:pPr indent="-304800" lvl="1" marL="914400" rtl="0" algn="l">
              <a:lnSpc>
                <a:spcPct val="115000"/>
              </a:lnSpc>
              <a:spcBef>
                <a:spcPts val="0"/>
              </a:spcBef>
              <a:spcAft>
                <a:spcPts val="0"/>
              </a:spcAft>
              <a:buClr>
                <a:schemeClr val="lt1"/>
              </a:buClr>
              <a:buSzPts val="1200"/>
              <a:buAutoNum type="alphaLcPeriod"/>
            </a:pPr>
            <a:r>
              <a:rPr b="1" lang="en" sz="1200">
                <a:solidFill>
                  <a:schemeClr val="lt1"/>
                </a:solidFill>
              </a:rPr>
              <a:t>Hema Durga Prasad Chittala</a:t>
            </a:r>
            <a:endParaRPr b="1" sz="1200">
              <a:solidFill>
                <a:schemeClr val="lt1"/>
              </a:solidFill>
            </a:endParaRPr>
          </a:p>
          <a:p>
            <a:pPr indent="-304800" lvl="1" marL="914400" rtl="0" algn="l">
              <a:lnSpc>
                <a:spcPct val="115000"/>
              </a:lnSpc>
              <a:spcBef>
                <a:spcPts val="0"/>
              </a:spcBef>
              <a:spcAft>
                <a:spcPts val="0"/>
              </a:spcAft>
              <a:buClr>
                <a:schemeClr val="lt1"/>
              </a:buClr>
              <a:buSzPts val="1200"/>
              <a:buAutoNum type="alphaLcPeriod"/>
            </a:pPr>
            <a:r>
              <a:rPr b="1" lang="en" sz="1200">
                <a:solidFill>
                  <a:schemeClr val="lt1"/>
                </a:solidFill>
              </a:rPr>
              <a:t>Sravan Kumar Ganji</a:t>
            </a:r>
            <a:endParaRPr b="1" sz="1200">
              <a:solidFill>
                <a:schemeClr val="lt1"/>
              </a:solidFill>
            </a:endParaRPr>
          </a:p>
          <a:p>
            <a:pPr indent="0" lvl="0" marL="0" rtl="0" algn="l">
              <a:spcBef>
                <a:spcPts val="120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grpSp>
        <p:nvGrpSpPr>
          <p:cNvPr id="2033" name="Google Shape;2033;p33"/>
          <p:cNvGrpSpPr/>
          <p:nvPr/>
        </p:nvGrpSpPr>
        <p:grpSpPr>
          <a:xfrm>
            <a:off x="-132725" y="445025"/>
            <a:ext cx="8499425" cy="681300"/>
            <a:chOff x="-132725" y="445025"/>
            <a:chExt cx="8499425" cy="681300"/>
          </a:xfrm>
        </p:grpSpPr>
        <p:sp>
          <p:nvSpPr>
            <p:cNvPr id="2034" name="Google Shape;2034;p33"/>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3"/>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6" name="Google Shape;2036;p33"/>
          <p:cNvSpPr/>
          <p:nvPr/>
        </p:nvSpPr>
        <p:spPr>
          <a:xfrm>
            <a:off x="5075555" y="1368500"/>
            <a:ext cx="3524100" cy="10233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3"/>
          <p:cNvSpPr/>
          <p:nvPr/>
        </p:nvSpPr>
        <p:spPr>
          <a:xfrm>
            <a:off x="1133305" y="2494719"/>
            <a:ext cx="3524100" cy="10233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3"/>
          <p:cNvSpPr/>
          <p:nvPr/>
        </p:nvSpPr>
        <p:spPr>
          <a:xfrm>
            <a:off x="1133305" y="1368500"/>
            <a:ext cx="3524100" cy="10233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3"/>
          <p:cNvSpPr/>
          <p:nvPr/>
        </p:nvSpPr>
        <p:spPr>
          <a:xfrm>
            <a:off x="4612755" y="1500581"/>
            <a:ext cx="1051500" cy="759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3"/>
          <p:cNvSpPr/>
          <p:nvPr/>
        </p:nvSpPr>
        <p:spPr>
          <a:xfrm>
            <a:off x="657220" y="2605081"/>
            <a:ext cx="1051500" cy="759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3"/>
          <p:cNvSpPr/>
          <p:nvPr/>
        </p:nvSpPr>
        <p:spPr>
          <a:xfrm>
            <a:off x="657220" y="1500581"/>
            <a:ext cx="1051500" cy="759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3"/>
          <p:cNvSpPr txBox="1"/>
          <p:nvPr>
            <p:ph idx="9" type="subTitle"/>
          </p:nvPr>
        </p:nvSpPr>
        <p:spPr>
          <a:xfrm>
            <a:off x="1700243" y="1660825"/>
            <a:ext cx="2724600" cy="51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Project Schedule</a:t>
            </a:r>
            <a:endParaRPr>
              <a:solidFill>
                <a:schemeClr val="accent3"/>
              </a:solidFill>
            </a:endParaRPr>
          </a:p>
          <a:p>
            <a:pPr indent="0" lvl="0" marL="0" rtl="0" algn="l">
              <a:spcBef>
                <a:spcPts val="0"/>
              </a:spcBef>
              <a:spcAft>
                <a:spcPts val="0"/>
              </a:spcAft>
              <a:buClr>
                <a:schemeClr val="dk1"/>
              </a:buClr>
              <a:buSzPts val="1100"/>
              <a:buFont typeface="Arial"/>
              <a:buNone/>
            </a:pPr>
            <a:r>
              <a:t/>
            </a:r>
            <a:endParaRPr sz="1900">
              <a:solidFill>
                <a:schemeClr val="accent3"/>
              </a:solidFill>
            </a:endParaRPr>
          </a:p>
        </p:txBody>
      </p:sp>
      <p:sp>
        <p:nvSpPr>
          <p:cNvPr id="2043" name="Google Shape;2043;p33"/>
          <p:cNvSpPr txBox="1"/>
          <p:nvPr>
            <p:ph idx="13" type="subTitle"/>
          </p:nvPr>
        </p:nvSpPr>
        <p:spPr>
          <a:xfrm>
            <a:off x="1700243" y="2723921"/>
            <a:ext cx="2724600" cy="51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Team Agreement</a:t>
            </a:r>
            <a:endParaRPr>
              <a:solidFill>
                <a:schemeClr val="accent3"/>
              </a:solidFill>
            </a:endParaRPr>
          </a:p>
        </p:txBody>
      </p:sp>
      <p:sp>
        <p:nvSpPr>
          <p:cNvPr id="2044" name="Google Shape;2044;p33"/>
          <p:cNvSpPr txBox="1"/>
          <p:nvPr>
            <p:ph idx="2" type="title"/>
          </p:nvPr>
        </p:nvSpPr>
        <p:spPr>
          <a:xfrm>
            <a:off x="755178" y="1583413"/>
            <a:ext cx="8556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2045" name="Google Shape;2045;p33"/>
          <p:cNvSpPr txBox="1"/>
          <p:nvPr>
            <p:ph idx="3" type="title"/>
          </p:nvPr>
        </p:nvSpPr>
        <p:spPr>
          <a:xfrm>
            <a:off x="755169" y="2687920"/>
            <a:ext cx="8556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08</a:t>
            </a:r>
            <a:endParaRPr/>
          </a:p>
        </p:txBody>
      </p:sp>
      <p:sp>
        <p:nvSpPr>
          <p:cNvPr id="2046" name="Google Shape;2046;p33"/>
          <p:cNvSpPr txBox="1"/>
          <p:nvPr>
            <p:ph idx="7" type="title"/>
          </p:nvPr>
        </p:nvSpPr>
        <p:spPr>
          <a:xfrm>
            <a:off x="4710688" y="1583375"/>
            <a:ext cx="8556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09</a:t>
            </a:r>
            <a:endParaRPr/>
          </a:p>
        </p:txBody>
      </p:sp>
      <p:sp>
        <p:nvSpPr>
          <p:cNvPr id="2047" name="Google Shape;2047;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048" name="Google Shape;2048;p33"/>
          <p:cNvSpPr txBox="1"/>
          <p:nvPr>
            <p:ph idx="15" type="subTitle"/>
          </p:nvPr>
        </p:nvSpPr>
        <p:spPr>
          <a:xfrm>
            <a:off x="5664229" y="1749500"/>
            <a:ext cx="2724600" cy="51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Retrospective</a:t>
            </a:r>
            <a:endParaRPr>
              <a:solidFill>
                <a:schemeClr val="accent3"/>
              </a:solidFill>
            </a:endParaRPr>
          </a:p>
        </p:txBody>
      </p:sp>
      <p:sp>
        <p:nvSpPr>
          <p:cNvPr id="2049" name="Google Shape;2049;p33"/>
          <p:cNvSpPr/>
          <p:nvPr/>
        </p:nvSpPr>
        <p:spPr>
          <a:xfrm>
            <a:off x="5095705" y="2494719"/>
            <a:ext cx="3524100" cy="10233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3"/>
          <p:cNvSpPr/>
          <p:nvPr/>
        </p:nvSpPr>
        <p:spPr>
          <a:xfrm>
            <a:off x="4619620" y="2605081"/>
            <a:ext cx="1051500" cy="759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3"/>
          <p:cNvSpPr txBox="1"/>
          <p:nvPr>
            <p:ph idx="13" type="subTitle"/>
          </p:nvPr>
        </p:nvSpPr>
        <p:spPr>
          <a:xfrm>
            <a:off x="5662643" y="2723921"/>
            <a:ext cx="2724600" cy="51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Wikipage</a:t>
            </a:r>
            <a:endParaRPr>
              <a:solidFill>
                <a:schemeClr val="accent3"/>
              </a:solidFill>
            </a:endParaRPr>
          </a:p>
        </p:txBody>
      </p:sp>
      <p:sp>
        <p:nvSpPr>
          <p:cNvPr id="2052" name="Google Shape;2052;p33"/>
          <p:cNvSpPr txBox="1"/>
          <p:nvPr>
            <p:ph idx="3" type="title"/>
          </p:nvPr>
        </p:nvSpPr>
        <p:spPr>
          <a:xfrm>
            <a:off x="4717569" y="2687920"/>
            <a:ext cx="8556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5" name="Shape 2405"/>
        <p:cNvGrpSpPr/>
        <p:nvPr/>
      </p:nvGrpSpPr>
      <p:grpSpPr>
        <a:xfrm>
          <a:off x="0" y="0"/>
          <a:ext cx="0" cy="0"/>
          <a:chOff x="0" y="0"/>
          <a:chExt cx="0" cy="0"/>
        </a:xfrm>
      </p:grpSpPr>
      <p:grpSp>
        <p:nvGrpSpPr>
          <p:cNvPr id="2406" name="Google Shape;2406;p60"/>
          <p:cNvGrpSpPr/>
          <p:nvPr/>
        </p:nvGrpSpPr>
        <p:grpSpPr>
          <a:xfrm>
            <a:off x="-266525" y="1997344"/>
            <a:ext cx="7893475" cy="1149189"/>
            <a:chOff x="-266525" y="1997344"/>
            <a:chExt cx="7893475" cy="1149189"/>
          </a:xfrm>
        </p:grpSpPr>
        <p:sp>
          <p:nvSpPr>
            <p:cNvPr id="2407" name="Google Shape;2407;p60"/>
            <p:cNvSpPr/>
            <p:nvPr/>
          </p:nvSpPr>
          <p:spPr>
            <a:xfrm>
              <a:off x="-266525" y="1997344"/>
              <a:ext cx="3281700" cy="11487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0"/>
            <p:cNvSpPr/>
            <p:nvPr/>
          </p:nvSpPr>
          <p:spPr>
            <a:xfrm>
              <a:off x="1568150" y="1997833"/>
              <a:ext cx="6058800" cy="11487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9" name="Google Shape;2409;p60"/>
          <p:cNvSpPr/>
          <p:nvPr/>
        </p:nvSpPr>
        <p:spPr>
          <a:xfrm>
            <a:off x="477725" y="1404138"/>
            <a:ext cx="1911300" cy="11169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0"/>
          <p:cNvSpPr/>
          <p:nvPr/>
        </p:nvSpPr>
        <p:spPr>
          <a:xfrm>
            <a:off x="5339475" y="1404162"/>
            <a:ext cx="2056800" cy="609600"/>
          </a:xfrm>
          <a:prstGeom prst="parallelogram">
            <a:avLst>
              <a:gd fmla="val 26351" name="adj"/>
            </a:avLst>
          </a:prstGeom>
          <a:gradFill>
            <a:gsLst>
              <a:gs pos="0">
                <a:schemeClr val="accent6"/>
              </a:gs>
              <a:gs pos="100000">
                <a:srgbClr val="E5E500">
                  <a:alpha val="87058"/>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accent4"/>
                </a:solidFill>
                <a:latin typeface="Exo ExtraBold"/>
                <a:ea typeface="Exo ExtraBold"/>
                <a:cs typeface="Exo ExtraBold"/>
                <a:sym typeface="Exo ExtraBold"/>
              </a:rPr>
              <a:t>LIVE</a:t>
            </a:r>
            <a:endParaRPr/>
          </a:p>
        </p:txBody>
      </p:sp>
      <p:sp>
        <p:nvSpPr>
          <p:cNvPr id="2411" name="Google Shape;2411;p60"/>
          <p:cNvSpPr txBox="1"/>
          <p:nvPr>
            <p:ph type="title"/>
          </p:nvPr>
        </p:nvSpPr>
        <p:spPr>
          <a:xfrm>
            <a:off x="2009225" y="2151300"/>
            <a:ext cx="50334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Retrospective</a:t>
            </a:r>
            <a:endParaRPr sz="3900"/>
          </a:p>
        </p:txBody>
      </p:sp>
      <p:sp>
        <p:nvSpPr>
          <p:cNvPr id="2412" name="Google Shape;2412;p60"/>
          <p:cNvSpPr txBox="1"/>
          <p:nvPr>
            <p:ph idx="2" type="title"/>
          </p:nvPr>
        </p:nvSpPr>
        <p:spPr>
          <a:xfrm>
            <a:off x="841325" y="1517575"/>
            <a:ext cx="1184100" cy="8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09</a:t>
            </a:r>
            <a:endParaRPr/>
          </a:p>
        </p:txBody>
      </p:sp>
      <p:pic>
        <p:nvPicPr>
          <p:cNvPr id="2413" name="Google Shape;2413;p60"/>
          <p:cNvPicPr preferRelativeResize="0"/>
          <p:nvPr/>
        </p:nvPicPr>
        <p:blipFill>
          <a:blip r:embed="rId3">
            <a:alphaModFix/>
          </a:blip>
          <a:stretch>
            <a:fillRect/>
          </a:stretch>
        </p:blipFill>
        <p:spPr>
          <a:xfrm>
            <a:off x="1539725" y="864500"/>
            <a:ext cx="1632200" cy="1149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7" name="Shape 2417"/>
        <p:cNvGrpSpPr/>
        <p:nvPr/>
      </p:nvGrpSpPr>
      <p:grpSpPr>
        <a:xfrm>
          <a:off x="0" y="0"/>
          <a:ext cx="0" cy="0"/>
          <a:chOff x="0" y="0"/>
          <a:chExt cx="0" cy="0"/>
        </a:xfrm>
      </p:grpSpPr>
      <p:grpSp>
        <p:nvGrpSpPr>
          <p:cNvPr id="2418" name="Google Shape;2418;p61"/>
          <p:cNvGrpSpPr/>
          <p:nvPr/>
        </p:nvGrpSpPr>
        <p:grpSpPr>
          <a:xfrm>
            <a:off x="-132725" y="451662"/>
            <a:ext cx="8499425" cy="681300"/>
            <a:chOff x="-132725" y="451662"/>
            <a:chExt cx="8499425" cy="681300"/>
          </a:xfrm>
        </p:grpSpPr>
        <p:sp>
          <p:nvSpPr>
            <p:cNvPr id="2419" name="Google Shape;2419;p61"/>
            <p:cNvSpPr/>
            <p:nvPr/>
          </p:nvSpPr>
          <p:spPr>
            <a:xfrm>
              <a:off x="-132725" y="451662"/>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1"/>
            <p:cNvSpPr/>
            <p:nvPr/>
          </p:nvSpPr>
          <p:spPr>
            <a:xfrm>
              <a:off x="557400" y="451662"/>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1" name="Google Shape;2421;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Retrospective</a:t>
            </a:r>
            <a:endParaRPr/>
          </a:p>
        </p:txBody>
      </p:sp>
      <p:pic>
        <p:nvPicPr>
          <p:cNvPr id="2422" name="Google Shape;2422;p61"/>
          <p:cNvPicPr preferRelativeResize="0"/>
          <p:nvPr/>
        </p:nvPicPr>
        <p:blipFill>
          <a:blip r:embed="rId3">
            <a:alphaModFix/>
          </a:blip>
          <a:stretch>
            <a:fillRect/>
          </a:stretch>
        </p:blipFill>
        <p:spPr>
          <a:xfrm>
            <a:off x="10" y="702387"/>
            <a:ext cx="1138031" cy="801300"/>
          </a:xfrm>
          <a:prstGeom prst="rect">
            <a:avLst/>
          </a:prstGeom>
          <a:noFill/>
          <a:ln>
            <a:noFill/>
          </a:ln>
        </p:spPr>
      </p:pic>
      <p:pic>
        <p:nvPicPr>
          <p:cNvPr id="2423" name="Google Shape;2423;p61"/>
          <p:cNvPicPr preferRelativeResize="0"/>
          <p:nvPr/>
        </p:nvPicPr>
        <p:blipFill>
          <a:blip r:embed="rId4">
            <a:alphaModFix/>
          </a:blip>
          <a:stretch>
            <a:fillRect/>
          </a:stretch>
        </p:blipFill>
        <p:spPr>
          <a:xfrm>
            <a:off x="884366" y="1343337"/>
            <a:ext cx="7701162" cy="352859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7" name="Shape 2427"/>
        <p:cNvGrpSpPr/>
        <p:nvPr/>
      </p:nvGrpSpPr>
      <p:grpSpPr>
        <a:xfrm>
          <a:off x="0" y="0"/>
          <a:ext cx="0" cy="0"/>
          <a:chOff x="0" y="0"/>
          <a:chExt cx="0" cy="0"/>
        </a:xfrm>
      </p:grpSpPr>
      <p:grpSp>
        <p:nvGrpSpPr>
          <p:cNvPr id="2428" name="Google Shape;2428;p62"/>
          <p:cNvGrpSpPr/>
          <p:nvPr/>
        </p:nvGrpSpPr>
        <p:grpSpPr>
          <a:xfrm>
            <a:off x="-266525" y="1997344"/>
            <a:ext cx="7893475" cy="1149189"/>
            <a:chOff x="-266525" y="1997344"/>
            <a:chExt cx="7893475" cy="1149189"/>
          </a:xfrm>
        </p:grpSpPr>
        <p:sp>
          <p:nvSpPr>
            <p:cNvPr id="2429" name="Google Shape;2429;p62"/>
            <p:cNvSpPr/>
            <p:nvPr/>
          </p:nvSpPr>
          <p:spPr>
            <a:xfrm>
              <a:off x="-266525" y="1997344"/>
              <a:ext cx="3281700" cy="11487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2"/>
            <p:cNvSpPr/>
            <p:nvPr/>
          </p:nvSpPr>
          <p:spPr>
            <a:xfrm>
              <a:off x="1568150" y="1997833"/>
              <a:ext cx="6058800" cy="11487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1" name="Google Shape;2431;p62"/>
          <p:cNvSpPr/>
          <p:nvPr/>
        </p:nvSpPr>
        <p:spPr>
          <a:xfrm>
            <a:off x="477725" y="1404138"/>
            <a:ext cx="1911300" cy="11169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2"/>
          <p:cNvSpPr/>
          <p:nvPr/>
        </p:nvSpPr>
        <p:spPr>
          <a:xfrm>
            <a:off x="5339475" y="1404162"/>
            <a:ext cx="2056800" cy="609600"/>
          </a:xfrm>
          <a:prstGeom prst="parallelogram">
            <a:avLst>
              <a:gd fmla="val 26351" name="adj"/>
            </a:avLst>
          </a:prstGeom>
          <a:gradFill>
            <a:gsLst>
              <a:gs pos="0">
                <a:schemeClr val="accent6"/>
              </a:gs>
              <a:gs pos="100000">
                <a:srgbClr val="E5E500">
                  <a:alpha val="87058"/>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accent4"/>
                </a:solidFill>
                <a:latin typeface="Exo ExtraBold"/>
                <a:ea typeface="Exo ExtraBold"/>
                <a:cs typeface="Exo ExtraBold"/>
                <a:sym typeface="Exo ExtraBold"/>
              </a:rPr>
              <a:t>LIVE</a:t>
            </a:r>
            <a:endParaRPr/>
          </a:p>
        </p:txBody>
      </p:sp>
      <p:sp>
        <p:nvSpPr>
          <p:cNvPr id="2433" name="Google Shape;2433;p62"/>
          <p:cNvSpPr txBox="1"/>
          <p:nvPr>
            <p:ph type="title"/>
          </p:nvPr>
        </p:nvSpPr>
        <p:spPr>
          <a:xfrm>
            <a:off x="2009225" y="2151300"/>
            <a:ext cx="50334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Wikipage Link</a:t>
            </a:r>
            <a:endParaRPr sz="3900"/>
          </a:p>
        </p:txBody>
      </p:sp>
      <p:sp>
        <p:nvSpPr>
          <p:cNvPr id="2434" name="Google Shape;2434;p62"/>
          <p:cNvSpPr txBox="1"/>
          <p:nvPr>
            <p:ph idx="2" type="title"/>
          </p:nvPr>
        </p:nvSpPr>
        <p:spPr>
          <a:xfrm>
            <a:off x="841325" y="1517575"/>
            <a:ext cx="1184100" cy="8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pic>
        <p:nvPicPr>
          <p:cNvPr id="2435" name="Google Shape;2435;p62"/>
          <p:cNvPicPr preferRelativeResize="0"/>
          <p:nvPr/>
        </p:nvPicPr>
        <p:blipFill>
          <a:blip r:embed="rId3">
            <a:alphaModFix/>
          </a:blip>
          <a:stretch>
            <a:fillRect/>
          </a:stretch>
        </p:blipFill>
        <p:spPr>
          <a:xfrm>
            <a:off x="1539725" y="864500"/>
            <a:ext cx="1632200" cy="1149250"/>
          </a:xfrm>
          <a:prstGeom prst="rect">
            <a:avLst/>
          </a:prstGeom>
          <a:noFill/>
          <a:ln>
            <a:noFill/>
          </a:ln>
        </p:spPr>
      </p:pic>
      <p:sp>
        <p:nvSpPr>
          <p:cNvPr id="2436" name="Google Shape;2436;p62"/>
          <p:cNvSpPr txBox="1"/>
          <p:nvPr/>
        </p:nvSpPr>
        <p:spPr>
          <a:xfrm>
            <a:off x="1290250" y="3412025"/>
            <a:ext cx="5752500" cy="6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Lato"/>
                <a:ea typeface="Lato"/>
                <a:cs typeface="Lato"/>
                <a:sym typeface="Lato"/>
                <a:hlinkClick r:id="rId4"/>
              </a:rPr>
              <a:t>https://github.com/htmw/2024F-Team-Spirit/wiki</a:t>
            </a:r>
            <a:endParaRPr>
              <a:solidFill>
                <a:schemeClr val="lt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0" name="Shape 2440"/>
        <p:cNvGrpSpPr/>
        <p:nvPr/>
      </p:nvGrpSpPr>
      <p:grpSpPr>
        <a:xfrm>
          <a:off x="0" y="0"/>
          <a:ext cx="0" cy="0"/>
          <a:chOff x="0" y="0"/>
          <a:chExt cx="0" cy="0"/>
        </a:xfrm>
      </p:grpSpPr>
      <p:grpSp>
        <p:nvGrpSpPr>
          <p:cNvPr id="2441" name="Google Shape;2441;p63"/>
          <p:cNvGrpSpPr/>
          <p:nvPr/>
        </p:nvGrpSpPr>
        <p:grpSpPr>
          <a:xfrm>
            <a:off x="-266525" y="2071425"/>
            <a:ext cx="8602990" cy="1116920"/>
            <a:chOff x="-266525" y="2071425"/>
            <a:chExt cx="8602990" cy="1116920"/>
          </a:xfrm>
        </p:grpSpPr>
        <p:sp>
          <p:nvSpPr>
            <p:cNvPr id="2442" name="Google Shape;2442;p63"/>
            <p:cNvSpPr/>
            <p:nvPr/>
          </p:nvSpPr>
          <p:spPr>
            <a:xfrm>
              <a:off x="-266525" y="2071425"/>
              <a:ext cx="2832900" cy="11169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3"/>
            <p:cNvSpPr/>
            <p:nvPr/>
          </p:nvSpPr>
          <p:spPr>
            <a:xfrm>
              <a:off x="1147865" y="2071445"/>
              <a:ext cx="7188600" cy="11169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4" name="Google Shape;2444;p63"/>
          <p:cNvSpPr txBox="1"/>
          <p:nvPr>
            <p:ph type="title"/>
          </p:nvPr>
        </p:nvSpPr>
        <p:spPr>
          <a:xfrm>
            <a:off x="1597925" y="2346500"/>
            <a:ext cx="63024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chemeClr val="accent3"/>
                </a:solidFill>
                <a:latin typeface="Exo"/>
                <a:ea typeface="Exo"/>
                <a:cs typeface="Exo"/>
                <a:sym typeface="Exo"/>
              </a:rPr>
              <a:t>Thank you</a:t>
            </a:r>
            <a:endParaRPr sz="3600">
              <a:solidFill>
                <a:schemeClr val="lt2"/>
              </a:solidFill>
            </a:endParaRPr>
          </a:p>
        </p:txBody>
      </p:sp>
      <p:pic>
        <p:nvPicPr>
          <p:cNvPr id="2445" name="Google Shape;2445;p63"/>
          <p:cNvPicPr preferRelativeResize="0"/>
          <p:nvPr/>
        </p:nvPicPr>
        <p:blipFill>
          <a:blip r:embed="rId3">
            <a:alphaModFix/>
          </a:blip>
          <a:stretch>
            <a:fillRect/>
          </a:stretch>
        </p:blipFill>
        <p:spPr>
          <a:xfrm>
            <a:off x="7270125" y="2606625"/>
            <a:ext cx="1632200" cy="1149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34"/>
          <p:cNvSpPr/>
          <p:nvPr/>
        </p:nvSpPr>
        <p:spPr>
          <a:xfrm>
            <a:off x="5861125" y="1078713"/>
            <a:ext cx="1911300" cy="9927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4"/>
          <p:cNvSpPr txBox="1"/>
          <p:nvPr>
            <p:ph idx="2" type="title"/>
          </p:nvPr>
        </p:nvSpPr>
        <p:spPr>
          <a:xfrm>
            <a:off x="6224725" y="1130000"/>
            <a:ext cx="1184100" cy="8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2059" name="Google Shape;2059;p34"/>
          <p:cNvGrpSpPr/>
          <p:nvPr/>
        </p:nvGrpSpPr>
        <p:grpSpPr>
          <a:xfrm>
            <a:off x="-266525" y="2071425"/>
            <a:ext cx="8602851" cy="1116875"/>
            <a:chOff x="-266525" y="2071425"/>
            <a:chExt cx="8602851" cy="1116875"/>
          </a:xfrm>
        </p:grpSpPr>
        <p:sp>
          <p:nvSpPr>
            <p:cNvPr id="2060" name="Google Shape;2060;p34"/>
            <p:cNvSpPr/>
            <p:nvPr/>
          </p:nvSpPr>
          <p:spPr>
            <a:xfrm>
              <a:off x="-266525" y="2071425"/>
              <a:ext cx="2833023" cy="1116855"/>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4"/>
            <p:cNvSpPr/>
            <p:nvPr/>
          </p:nvSpPr>
          <p:spPr>
            <a:xfrm>
              <a:off x="1147865" y="2071445"/>
              <a:ext cx="7188461" cy="1116855"/>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2" name="Google Shape;2062;p34"/>
          <p:cNvSpPr txBox="1"/>
          <p:nvPr>
            <p:ph type="title"/>
          </p:nvPr>
        </p:nvSpPr>
        <p:spPr>
          <a:xfrm>
            <a:off x="1597925" y="2346500"/>
            <a:ext cx="6302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accent3"/>
                </a:solidFill>
                <a:latin typeface="Exo"/>
                <a:ea typeface="Exo"/>
                <a:cs typeface="Exo"/>
                <a:sym typeface="Exo"/>
              </a:rPr>
              <a:t>Team Member Roles and Responsibilities</a:t>
            </a:r>
            <a:endParaRPr sz="2700">
              <a:solidFill>
                <a:schemeClr val="lt2"/>
              </a:solidFill>
            </a:endParaRPr>
          </a:p>
        </p:txBody>
      </p:sp>
      <p:pic>
        <p:nvPicPr>
          <p:cNvPr id="2063" name="Google Shape;2063;p34"/>
          <p:cNvPicPr preferRelativeResize="0"/>
          <p:nvPr/>
        </p:nvPicPr>
        <p:blipFill>
          <a:blip r:embed="rId3">
            <a:alphaModFix/>
          </a:blip>
          <a:stretch>
            <a:fillRect/>
          </a:stretch>
        </p:blipFill>
        <p:spPr>
          <a:xfrm>
            <a:off x="7270125" y="2606625"/>
            <a:ext cx="1632200" cy="1149250"/>
          </a:xfrm>
          <a:prstGeom prst="rect">
            <a:avLst/>
          </a:prstGeom>
          <a:noFill/>
          <a:ln>
            <a:noFill/>
          </a:ln>
        </p:spPr>
      </p:pic>
      <p:sp>
        <p:nvSpPr>
          <p:cNvPr id="2064" name="Google Shape;2064;p34"/>
          <p:cNvSpPr/>
          <p:nvPr/>
        </p:nvSpPr>
        <p:spPr>
          <a:xfrm>
            <a:off x="1989375" y="1461812"/>
            <a:ext cx="2056800" cy="609600"/>
          </a:xfrm>
          <a:prstGeom prst="parallelogram">
            <a:avLst>
              <a:gd fmla="val 26351" name="adj"/>
            </a:avLst>
          </a:prstGeom>
          <a:gradFill>
            <a:gsLst>
              <a:gs pos="0">
                <a:schemeClr val="accent6"/>
              </a:gs>
              <a:gs pos="100000">
                <a:srgbClr val="E5E500">
                  <a:alpha val="87058"/>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accent4"/>
                </a:solidFill>
                <a:latin typeface="Exo ExtraBold"/>
                <a:ea typeface="Exo ExtraBold"/>
                <a:cs typeface="Exo ExtraBold"/>
                <a:sym typeface="Exo ExtraBold"/>
              </a:rPr>
              <a:t>LIVE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8" name="Shape 2068"/>
        <p:cNvGrpSpPr/>
        <p:nvPr/>
      </p:nvGrpSpPr>
      <p:grpSpPr>
        <a:xfrm>
          <a:off x="0" y="0"/>
          <a:ext cx="0" cy="0"/>
          <a:chOff x="0" y="0"/>
          <a:chExt cx="0" cy="0"/>
        </a:xfrm>
      </p:grpSpPr>
      <p:grpSp>
        <p:nvGrpSpPr>
          <p:cNvPr id="2069" name="Google Shape;2069;p35"/>
          <p:cNvGrpSpPr/>
          <p:nvPr/>
        </p:nvGrpSpPr>
        <p:grpSpPr>
          <a:xfrm>
            <a:off x="-132725" y="445025"/>
            <a:ext cx="8499425" cy="681300"/>
            <a:chOff x="-132725" y="445025"/>
            <a:chExt cx="8499425" cy="681300"/>
          </a:xfrm>
        </p:grpSpPr>
        <p:sp>
          <p:nvSpPr>
            <p:cNvPr id="2070" name="Google Shape;2070;p35"/>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5"/>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2" name="Google Shape;2072;p35"/>
          <p:cNvSpPr txBox="1"/>
          <p:nvPr>
            <p:ph idx="1" type="subTitle"/>
          </p:nvPr>
        </p:nvSpPr>
        <p:spPr>
          <a:xfrm>
            <a:off x="720000" y="3065700"/>
            <a:ext cx="23364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Sandhya Reddy Kallem</a:t>
            </a:r>
            <a:endParaRPr sz="1500"/>
          </a:p>
        </p:txBody>
      </p:sp>
      <p:sp>
        <p:nvSpPr>
          <p:cNvPr id="2073" name="Google Shape;2073;p35"/>
          <p:cNvSpPr txBox="1"/>
          <p:nvPr>
            <p:ph idx="5" type="subTitle"/>
          </p:nvPr>
        </p:nvSpPr>
        <p:spPr>
          <a:xfrm>
            <a:off x="3403800" y="3294300"/>
            <a:ext cx="23364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Dhruv Maheshbhai Ranpariya</a:t>
            </a:r>
            <a:endParaRPr sz="1500"/>
          </a:p>
        </p:txBody>
      </p:sp>
      <p:sp>
        <p:nvSpPr>
          <p:cNvPr id="2074" name="Google Shape;2074;p35"/>
          <p:cNvSpPr txBox="1"/>
          <p:nvPr>
            <p:ph idx="6" type="subTitle"/>
          </p:nvPr>
        </p:nvSpPr>
        <p:spPr>
          <a:xfrm>
            <a:off x="6087600" y="3065700"/>
            <a:ext cx="23364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Yashwanth Thalla</a:t>
            </a:r>
            <a:endParaRPr sz="1500"/>
          </a:p>
        </p:txBody>
      </p:sp>
      <p:sp>
        <p:nvSpPr>
          <p:cNvPr id="2075" name="Google Shape;2075;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Team Member Roles and Responsibilities</a:t>
            </a:r>
            <a:endParaRPr sz="2900"/>
          </a:p>
        </p:txBody>
      </p:sp>
      <p:sp>
        <p:nvSpPr>
          <p:cNvPr id="2076" name="Google Shape;2076;p35"/>
          <p:cNvSpPr txBox="1"/>
          <p:nvPr>
            <p:ph idx="2" type="subTitle"/>
          </p:nvPr>
        </p:nvSpPr>
        <p:spPr>
          <a:xfrm>
            <a:off x="720000" y="35156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 developer</a:t>
            </a:r>
            <a:endParaRPr/>
          </a:p>
        </p:txBody>
      </p:sp>
      <p:sp>
        <p:nvSpPr>
          <p:cNvPr id="2077" name="Google Shape;2077;p35"/>
          <p:cNvSpPr txBox="1"/>
          <p:nvPr>
            <p:ph idx="3" type="subTitle"/>
          </p:nvPr>
        </p:nvSpPr>
        <p:spPr>
          <a:xfrm>
            <a:off x="3403800" y="37442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 Developer</a:t>
            </a:r>
            <a:endParaRPr/>
          </a:p>
        </p:txBody>
      </p:sp>
      <p:sp>
        <p:nvSpPr>
          <p:cNvPr id="2078" name="Google Shape;2078;p35"/>
          <p:cNvSpPr txBox="1"/>
          <p:nvPr>
            <p:ph idx="4" type="subTitle"/>
          </p:nvPr>
        </p:nvSpPr>
        <p:spPr>
          <a:xfrm>
            <a:off x="6087600" y="35156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 Developer</a:t>
            </a:r>
            <a:endParaRPr/>
          </a:p>
        </p:txBody>
      </p:sp>
      <p:pic>
        <p:nvPicPr>
          <p:cNvPr id="2079" name="Google Shape;2079;p35"/>
          <p:cNvPicPr preferRelativeResize="0"/>
          <p:nvPr/>
        </p:nvPicPr>
        <p:blipFill>
          <a:blip r:embed="rId3">
            <a:alphaModFix/>
          </a:blip>
          <a:stretch>
            <a:fillRect/>
          </a:stretch>
        </p:blipFill>
        <p:spPr>
          <a:xfrm>
            <a:off x="7820075" y="56275"/>
            <a:ext cx="1062190" cy="747900"/>
          </a:xfrm>
          <a:prstGeom prst="rect">
            <a:avLst/>
          </a:prstGeom>
          <a:noFill/>
          <a:ln>
            <a:noFill/>
          </a:ln>
        </p:spPr>
      </p:pic>
      <p:pic>
        <p:nvPicPr>
          <p:cNvPr id="2080" name="Google Shape;2080;p35"/>
          <p:cNvPicPr preferRelativeResize="0"/>
          <p:nvPr/>
        </p:nvPicPr>
        <p:blipFill>
          <a:blip r:embed="rId4">
            <a:alphaModFix/>
          </a:blip>
          <a:stretch>
            <a:fillRect/>
          </a:stretch>
        </p:blipFill>
        <p:spPr>
          <a:xfrm>
            <a:off x="1116400" y="1633163"/>
            <a:ext cx="1326951" cy="1567236"/>
          </a:xfrm>
          <a:prstGeom prst="rect">
            <a:avLst/>
          </a:prstGeom>
          <a:noFill/>
          <a:ln>
            <a:noFill/>
          </a:ln>
        </p:spPr>
      </p:pic>
      <p:pic>
        <p:nvPicPr>
          <p:cNvPr id="2081" name="Google Shape;2081;p35"/>
          <p:cNvPicPr preferRelativeResize="0"/>
          <p:nvPr/>
        </p:nvPicPr>
        <p:blipFill rotWithShape="1">
          <a:blip r:embed="rId5">
            <a:alphaModFix/>
          </a:blip>
          <a:srcRect b="2865" l="0" r="0" t="2865"/>
          <a:stretch/>
        </p:blipFill>
        <p:spPr>
          <a:xfrm>
            <a:off x="6286625" y="1635488"/>
            <a:ext cx="1326950" cy="1567236"/>
          </a:xfrm>
          <a:prstGeom prst="rect">
            <a:avLst/>
          </a:prstGeom>
          <a:noFill/>
          <a:ln>
            <a:noFill/>
          </a:ln>
        </p:spPr>
      </p:pic>
      <p:pic>
        <p:nvPicPr>
          <p:cNvPr id="2082" name="Google Shape;2082;p35"/>
          <p:cNvPicPr preferRelativeResize="0"/>
          <p:nvPr/>
        </p:nvPicPr>
        <p:blipFill rotWithShape="1">
          <a:blip r:embed="rId6">
            <a:alphaModFix/>
          </a:blip>
          <a:srcRect b="5704" l="0" r="0" t="5713"/>
          <a:stretch/>
        </p:blipFill>
        <p:spPr>
          <a:xfrm>
            <a:off x="3654575" y="1693388"/>
            <a:ext cx="1326951" cy="156723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grpSp>
        <p:nvGrpSpPr>
          <p:cNvPr id="2087" name="Google Shape;2087;p36"/>
          <p:cNvGrpSpPr/>
          <p:nvPr/>
        </p:nvGrpSpPr>
        <p:grpSpPr>
          <a:xfrm>
            <a:off x="-132725" y="445025"/>
            <a:ext cx="8499425" cy="681300"/>
            <a:chOff x="-132725" y="445025"/>
            <a:chExt cx="8499425" cy="681300"/>
          </a:xfrm>
        </p:grpSpPr>
        <p:sp>
          <p:nvSpPr>
            <p:cNvPr id="2088" name="Google Shape;2088;p36"/>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6"/>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0" name="Google Shape;2090;p36"/>
          <p:cNvSpPr txBox="1"/>
          <p:nvPr>
            <p:ph idx="1" type="subTitle"/>
          </p:nvPr>
        </p:nvSpPr>
        <p:spPr>
          <a:xfrm>
            <a:off x="720000" y="3141900"/>
            <a:ext cx="31902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Hema Durga Prasad Chittala</a:t>
            </a:r>
            <a:endParaRPr sz="1500"/>
          </a:p>
        </p:txBody>
      </p:sp>
      <p:sp>
        <p:nvSpPr>
          <p:cNvPr id="2091" name="Google Shape;2091;p36"/>
          <p:cNvSpPr txBox="1"/>
          <p:nvPr>
            <p:ph idx="6" type="subTitle"/>
          </p:nvPr>
        </p:nvSpPr>
        <p:spPr>
          <a:xfrm>
            <a:off x="5935200" y="3065700"/>
            <a:ext cx="23364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Sravan Kumar Ganji</a:t>
            </a:r>
            <a:endParaRPr sz="1500"/>
          </a:p>
        </p:txBody>
      </p:sp>
      <p:sp>
        <p:nvSpPr>
          <p:cNvPr id="2092" name="Google Shape;2092;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Team Member Roles and Responsibilities</a:t>
            </a:r>
            <a:endParaRPr sz="2900"/>
          </a:p>
        </p:txBody>
      </p:sp>
      <p:sp>
        <p:nvSpPr>
          <p:cNvPr id="2093" name="Google Shape;2093;p36"/>
          <p:cNvSpPr txBox="1"/>
          <p:nvPr>
            <p:ph idx="2" type="subTitle"/>
          </p:nvPr>
        </p:nvSpPr>
        <p:spPr>
          <a:xfrm>
            <a:off x="720000" y="35918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 Developer</a:t>
            </a:r>
            <a:endParaRPr/>
          </a:p>
        </p:txBody>
      </p:sp>
      <p:sp>
        <p:nvSpPr>
          <p:cNvPr id="2094" name="Google Shape;2094;p36"/>
          <p:cNvSpPr txBox="1"/>
          <p:nvPr>
            <p:ph idx="4" type="subTitle"/>
          </p:nvPr>
        </p:nvSpPr>
        <p:spPr>
          <a:xfrm>
            <a:off x="5935200" y="35156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Enginner</a:t>
            </a:r>
            <a:endParaRPr/>
          </a:p>
        </p:txBody>
      </p:sp>
      <p:pic>
        <p:nvPicPr>
          <p:cNvPr id="2095" name="Google Shape;2095;p36"/>
          <p:cNvPicPr preferRelativeResize="0"/>
          <p:nvPr/>
        </p:nvPicPr>
        <p:blipFill>
          <a:blip r:embed="rId3">
            <a:alphaModFix/>
          </a:blip>
          <a:stretch>
            <a:fillRect/>
          </a:stretch>
        </p:blipFill>
        <p:spPr>
          <a:xfrm>
            <a:off x="7820075" y="56275"/>
            <a:ext cx="1062190" cy="747900"/>
          </a:xfrm>
          <a:prstGeom prst="rect">
            <a:avLst/>
          </a:prstGeom>
          <a:noFill/>
          <a:ln>
            <a:noFill/>
          </a:ln>
        </p:spPr>
      </p:pic>
      <p:pic>
        <p:nvPicPr>
          <p:cNvPr id="2096" name="Google Shape;2096;p36"/>
          <p:cNvPicPr preferRelativeResize="0"/>
          <p:nvPr/>
        </p:nvPicPr>
        <p:blipFill rotWithShape="1">
          <a:blip r:embed="rId4">
            <a:alphaModFix/>
          </a:blip>
          <a:srcRect b="13095" l="0" r="0" t="13087"/>
          <a:stretch/>
        </p:blipFill>
        <p:spPr>
          <a:xfrm>
            <a:off x="1029400" y="1555175"/>
            <a:ext cx="1326950" cy="1731924"/>
          </a:xfrm>
          <a:prstGeom prst="rect">
            <a:avLst/>
          </a:prstGeom>
          <a:noFill/>
          <a:ln>
            <a:noFill/>
          </a:ln>
        </p:spPr>
      </p:pic>
      <p:pic>
        <p:nvPicPr>
          <p:cNvPr id="2097" name="Google Shape;2097;p36"/>
          <p:cNvPicPr preferRelativeResize="0"/>
          <p:nvPr/>
        </p:nvPicPr>
        <p:blipFill rotWithShape="1">
          <a:blip r:embed="rId5">
            <a:alphaModFix/>
          </a:blip>
          <a:srcRect b="5704" l="0" r="0" t="5713"/>
          <a:stretch/>
        </p:blipFill>
        <p:spPr>
          <a:xfrm>
            <a:off x="6340725" y="1689788"/>
            <a:ext cx="1326951" cy="156723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grpSp>
        <p:nvGrpSpPr>
          <p:cNvPr id="2102" name="Google Shape;2102;p37"/>
          <p:cNvGrpSpPr/>
          <p:nvPr/>
        </p:nvGrpSpPr>
        <p:grpSpPr>
          <a:xfrm>
            <a:off x="-266525" y="1997344"/>
            <a:ext cx="7893475" cy="1149220"/>
            <a:chOff x="-266525" y="1997344"/>
            <a:chExt cx="7893475" cy="1149220"/>
          </a:xfrm>
        </p:grpSpPr>
        <p:sp>
          <p:nvSpPr>
            <p:cNvPr id="2103" name="Google Shape;2103;p37"/>
            <p:cNvSpPr/>
            <p:nvPr/>
          </p:nvSpPr>
          <p:spPr>
            <a:xfrm>
              <a:off x="-266525" y="1997344"/>
              <a:ext cx="3281700" cy="1148732"/>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7"/>
            <p:cNvSpPr/>
            <p:nvPr/>
          </p:nvSpPr>
          <p:spPr>
            <a:xfrm>
              <a:off x="1568150" y="1997833"/>
              <a:ext cx="6058800" cy="1148732"/>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5" name="Google Shape;2105;p37"/>
          <p:cNvSpPr/>
          <p:nvPr/>
        </p:nvSpPr>
        <p:spPr>
          <a:xfrm>
            <a:off x="477725" y="1404138"/>
            <a:ext cx="1911300" cy="11169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7"/>
          <p:cNvSpPr/>
          <p:nvPr/>
        </p:nvSpPr>
        <p:spPr>
          <a:xfrm>
            <a:off x="5339475" y="1404162"/>
            <a:ext cx="2056800" cy="609600"/>
          </a:xfrm>
          <a:prstGeom prst="parallelogram">
            <a:avLst>
              <a:gd fmla="val 26351" name="adj"/>
            </a:avLst>
          </a:prstGeom>
          <a:gradFill>
            <a:gsLst>
              <a:gs pos="0">
                <a:schemeClr val="accent6"/>
              </a:gs>
              <a:gs pos="100000">
                <a:srgbClr val="E5E500">
                  <a:alpha val="87058"/>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accent4"/>
                </a:solidFill>
                <a:latin typeface="Exo ExtraBold"/>
                <a:ea typeface="Exo ExtraBold"/>
                <a:cs typeface="Exo ExtraBold"/>
                <a:sym typeface="Exo ExtraBold"/>
              </a:rPr>
              <a:t>LIVE</a:t>
            </a:r>
            <a:endParaRPr/>
          </a:p>
        </p:txBody>
      </p:sp>
      <p:sp>
        <p:nvSpPr>
          <p:cNvPr id="2107" name="Google Shape;2107;p37"/>
          <p:cNvSpPr txBox="1"/>
          <p:nvPr>
            <p:ph type="title"/>
          </p:nvPr>
        </p:nvSpPr>
        <p:spPr>
          <a:xfrm>
            <a:off x="2009225" y="2151300"/>
            <a:ext cx="50334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Problem  Statement</a:t>
            </a:r>
            <a:endParaRPr sz="3900"/>
          </a:p>
        </p:txBody>
      </p:sp>
      <p:sp>
        <p:nvSpPr>
          <p:cNvPr id="2108" name="Google Shape;2108;p37"/>
          <p:cNvSpPr txBox="1"/>
          <p:nvPr>
            <p:ph idx="2" type="title"/>
          </p:nvPr>
        </p:nvSpPr>
        <p:spPr>
          <a:xfrm>
            <a:off x="841325" y="1517575"/>
            <a:ext cx="1184100" cy="8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pic>
        <p:nvPicPr>
          <p:cNvPr id="2109" name="Google Shape;2109;p37"/>
          <p:cNvPicPr preferRelativeResize="0"/>
          <p:nvPr/>
        </p:nvPicPr>
        <p:blipFill>
          <a:blip r:embed="rId3">
            <a:alphaModFix/>
          </a:blip>
          <a:stretch>
            <a:fillRect/>
          </a:stretch>
        </p:blipFill>
        <p:spPr>
          <a:xfrm>
            <a:off x="1539725" y="864500"/>
            <a:ext cx="1632200" cy="1149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grpSp>
        <p:nvGrpSpPr>
          <p:cNvPr id="2114" name="Google Shape;2114;p38"/>
          <p:cNvGrpSpPr/>
          <p:nvPr/>
        </p:nvGrpSpPr>
        <p:grpSpPr>
          <a:xfrm>
            <a:off x="-132725" y="445025"/>
            <a:ext cx="8499425" cy="681300"/>
            <a:chOff x="-132725" y="445025"/>
            <a:chExt cx="8499425" cy="681300"/>
          </a:xfrm>
        </p:grpSpPr>
        <p:sp>
          <p:nvSpPr>
            <p:cNvPr id="2115" name="Google Shape;2115;p38"/>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8"/>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7" name="Google Shape;2117;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2118" name="Google Shape;2118;p38"/>
          <p:cNvSpPr txBox="1"/>
          <p:nvPr>
            <p:ph idx="1" type="subTitle"/>
          </p:nvPr>
        </p:nvSpPr>
        <p:spPr>
          <a:xfrm>
            <a:off x="715100" y="1960600"/>
            <a:ext cx="7060500" cy="23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constantly changing financial market often leaves the investors bombarded with unedited, undirected news from numerous sources thus it is hard for them to quickly understand the relevance and likely effect of such articles. Without a real-time sentiment analysis tool, investors will have to manually read the news which is a time-consuming, prejudiced, and exclusion of trading opportunities or wrong decisions can result. This missing automated tool for the determination of sentiment is the main cause of persistent decision-making hurry and hence affects the sole consistency of the trading behavior.</a:t>
            </a:r>
            <a:endParaRPr/>
          </a:p>
        </p:txBody>
      </p:sp>
      <p:pic>
        <p:nvPicPr>
          <p:cNvPr id="2119" name="Google Shape;2119;p38"/>
          <p:cNvPicPr preferRelativeResize="0"/>
          <p:nvPr/>
        </p:nvPicPr>
        <p:blipFill>
          <a:blip r:embed="rId3">
            <a:alphaModFix/>
          </a:blip>
          <a:stretch>
            <a:fillRect/>
          </a:stretch>
        </p:blipFill>
        <p:spPr>
          <a:xfrm>
            <a:off x="7637600" y="752050"/>
            <a:ext cx="1062190" cy="747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3" name="Shape 2123"/>
        <p:cNvGrpSpPr/>
        <p:nvPr/>
      </p:nvGrpSpPr>
      <p:grpSpPr>
        <a:xfrm>
          <a:off x="0" y="0"/>
          <a:ext cx="0" cy="0"/>
          <a:chOff x="0" y="0"/>
          <a:chExt cx="0" cy="0"/>
        </a:xfrm>
      </p:grpSpPr>
      <p:sp>
        <p:nvSpPr>
          <p:cNvPr id="2124" name="Google Shape;2124;p39"/>
          <p:cNvSpPr/>
          <p:nvPr/>
        </p:nvSpPr>
        <p:spPr>
          <a:xfrm>
            <a:off x="1989375" y="1078713"/>
            <a:ext cx="1911300" cy="9927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5" name="Google Shape;2125;p39"/>
          <p:cNvGrpSpPr/>
          <p:nvPr/>
        </p:nvGrpSpPr>
        <p:grpSpPr>
          <a:xfrm>
            <a:off x="-391575" y="2071425"/>
            <a:ext cx="8149928" cy="1116880"/>
            <a:chOff x="-391575" y="2071425"/>
            <a:chExt cx="8149928" cy="1116880"/>
          </a:xfrm>
        </p:grpSpPr>
        <p:sp>
          <p:nvSpPr>
            <p:cNvPr id="2126" name="Google Shape;2126;p39"/>
            <p:cNvSpPr/>
            <p:nvPr/>
          </p:nvSpPr>
          <p:spPr>
            <a:xfrm>
              <a:off x="-391575" y="2071425"/>
              <a:ext cx="2958119" cy="1116855"/>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9"/>
            <p:cNvSpPr/>
            <p:nvPr/>
          </p:nvSpPr>
          <p:spPr>
            <a:xfrm>
              <a:off x="1147874" y="2071450"/>
              <a:ext cx="6610479" cy="1116855"/>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8" name="Google Shape;2128;p39"/>
          <p:cNvSpPr/>
          <p:nvPr/>
        </p:nvSpPr>
        <p:spPr>
          <a:xfrm>
            <a:off x="5641150" y="1461812"/>
            <a:ext cx="2056800" cy="609600"/>
          </a:xfrm>
          <a:prstGeom prst="parallelogram">
            <a:avLst>
              <a:gd fmla="val 26351" name="adj"/>
            </a:avLst>
          </a:prstGeom>
          <a:gradFill>
            <a:gsLst>
              <a:gs pos="0">
                <a:schemeClr val="accent6"/>
              </a:gs>
              <a:gs pos="100000">
                <a:srgbClr val="E5E500">
                  <a:alpha val="87058"/>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accent4"/>
                </a:solidFill>
                <a:latin typeface="Exo ExtraBold"/>
                <a:ea typeface="Exo ExtraBold"/>
                <a:cs typeface="Exo ExtraBold"/>
                <a:sym typeface="Exo ExtraBold"/>
              </a:rPr>
              <a:t>LIVE</a:t>
            </a:r>
            <a:endParaRPr/>
          </a:p>
        </p:txBody>
      </p:sp>
      <p:sp>
        <p:nvSpPr>
          <p:cNvPr id="2129" name="Google Shape;2129;p39"/>
          <p:cNvSpPr txBox="1"/>
          <p:nvPr>
            <p:ph type="title"/>
          </p:nvPr>
        </p:nvSpPr>
        <p:spPr>
          <a:xfrm>
            <a:off x="1597925" y="2208950"/>
            <a:ext cx="55515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Project Description</a:t>
            </a:r>
            <a:endParaRPr sz="4200"/>
          </a:p>
        </p:txBody>
      </p:sp>
      <p:sp>
        <p:nvSpPr>
          <p:cNvPr id="2130" name="Google Shape;2130;p39"/>
          <p:cNvSpPr txBox="1"/>
          <p:nvPr>
            <p:ph idx="2" type="title"/>
          </p:nvPr>
        </p:nvSpPr>
        <p:spPr>
          <a:xfrm>
            <a:off x="2352975" y="1130000"/>
            <a:ext cx="1184100" cy="8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2131" name="Google Shape;2131;p39"/>
          <p:cNvPicPr preferRelativeResize="0"/>
          <p:nvPr/>
        </p:nvPicPr>
        <p:blipFill>
          <a:blip r:embed="rId3">
            <a:alphaModFix/>
          </a:blip>
          <a:stretch>
            <a:fillRect/>
          </a:stretch>
        </p:blipFill>
        <p:spPr>
          <a:xfrm>
            <a:off x="5274925" y="1078725"/>
            <a:ext cx="1062190" cy="747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V News Report - Digital Newsletter by Slidesgo">
  <a:themeElements>
    <a:clrScheme name="Simple Light">
      <a:dk1>
        <a:srgbClr val="000000"/>
      </a:dk1>
      <a:lt1>
        <a:srgbClr val="FFFFFF"/>
      </a:lt1>
      <a:dk2>
        <a:srgbClr val="AA0401"/>
      </a:dk2>
      <a:lt2>
        <a:srgbClr val="DA1D40"/>
      </a:lt2>
      <a:accent1>
        <a:srgbClr val="FF0000"/>
      </a:accent1>
      <a:accent2>
        <a:srgbClr val="E7E7E7"/>
      </a:accent2>
      <a:accent3>
        <a:srgbClr val="000655"/>
      </a:accent3>
      <a:accent4>
        <a:srgbClr val="000FDD"/>
      </a:accent4>
      <a:accent5>
        <a:srgbClr val="5C67FF"/>
      </a:accent5>
      <a:accent6>
        <a:srgbClr val="FFFF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